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489" r:id="rId4"/>
    <p:sldId id="520" r:id="rId5"/>
    <p:sldId id="525" r:id="rId6"/>
    <p:sldId id="526" r:id="rId7"/>
    <p:sldId id="528" r:id="rId8"/>
    <p:sldId id="427" r:id="rId9"/>
  </p:sldIdLst>
  <p:sldSz cx="12192000" cy="6858000"/>
  <p:notesSz cx="6858000" cy="9144000"/>
  <p:embeddedFontLst>
    <p:embeddedFont>
      <p:font typeface="NEU-HZ" pitchFamily="2" charset="-122"/>
      <p:regular r:id="rId10"/>
    </p:embeddedFon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书宋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隶变_GBK" pitchFamily="65" charset="-122"/>
      <p:regular r:id="rId25"/>
    </p:embeddedFont>
    <p:embeddedFont>
      <p:font typeface="方正大标宋简体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Get ready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1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1056"/>
            <a:ext cx="4550410" cy="7334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2609" y="1633164"/>
            <a:ext cx="1094930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正在超市采购。根据提示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帮她将清单上的物品分类。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872" y="2936042"/>
            <a:ext cx="90491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A.rice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B.bean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C.tomato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D.fish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E.noodles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F.carrot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G.chicken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H.cucumber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5662" y="2946224"/>
            <a:ext cx="9055319" cy="97879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662" y="4379992"/>
            <a:ext cx="5212532" cy="16003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890" y="4317595"/>
            <a:ext cx="5235394" cy="156985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819871" y="4820076"/>
            <a:ext cx="14430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ADEG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31442" y="4726788"/>
            <a:ext cx="13949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BCFH</a:t>
            </a:r>
            <a:endParaRPr lang="zh-CN" altLang="en-US" sz="3400" dirty="0">
              <a:solidFill>
                <a:srgbClr val="E72582"/>
              </a:solidFill>
              <a:latin typeface="NEU-H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6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46CC60A-E5FB-45A4-BB98-7949A11BDBE5}"/>
              </a:ext>
            </a:extLst>
          </p:cNvPr>
          <p:cNvSpPr/>
          <p:nvPr/>
        </p:nvSpPr>
        <p:spPr>
          <a:xfrm>
            <a:off x="632603" y="1704502"/>
            <a:ext cx="107456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看图选单词。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A.chocolate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B.cheese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C.chicken</a:t>
            </a: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A.food	        B.noodles     C.fish	</a:t>
            </a:r>
            <a:endParaRPr lang="zh-CN" altLang="en-US" sz="3600" dirty="0"/>
          </a:p>
        </p:txBody>
      </p:sp>
      <p:pic>
        <p:nvPicPr>
          <p:cNvPr id="8" name="image105.jpeg">
            <a:extLst>
              <a:ext uri="{FF2B5EF4-FFF2-40B4-BE49-F238E27FC236}">
                <a16:creationId xmlns="" xmlns:a16="http://schemas.microsoft.com/office/drawing/2014/main" id="{5CC3362A-29F4-4A6A-AF15-904FA53F47A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712068" y="2247338"/>
            <a:ext cx="1439545" cy="12954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0F79095-0494-4A3D-BA5A-5A45FD4D44BF}"/>
              </a:ext>
            </a:extLst>
          </p:cNvPr>
          <p:cNvSpPr/>
          <p:nvPr/>
        </p:nvSpPr>
        <p:spPr>
          <a:xfrm>
            <a:off x="1040387" y="27210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FEAB794-C1F7-424E-8827-00B75DCD07FA}"/>
              </a:ext>
            </a:extLst>
          </p:cNvPr>
          <p:cNvSpPr/>
          <p:nvPr/>
        </p:nvSpPr>
        <p:spPr>
          <a:xfrm>
            <a:off x="1152730" y="437658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1" name="image106.jpeg">
            <a:extLst>
              <a:ext uri="{FF2B5EF4-FFF2-40B4-BE49-F238E27FC236}">
                <a16:creationId xmlns="" xmlns:a16="http://schemas.microsoft.com/office/drawing/2014/main" id="{A4AFA8F9-4C2F-4FDA-B7A6-33FE3D8692E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712068" y="3996233"/>
            <a:ext cx="1439545" cy="1295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B90EDF4-CC38-43DC-9B47-A09FBD67DD14}"/>
              </a:ext>
            </a:extLst>
          </p:cNvPr>
          <p:cNvSpPr/>
          <p:nvPr/>
        </p:nvSpPr>
        <p:spPr>
          <a:xfrm>
            <a:off x="505460" y="966421"/>
            <a:ext cx="11105695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A.strawberry	  B.apple	      C.orange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A.food	  B.tomatoes	   C.vegetables	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7.jpeg">
            <a:extLst>
              <a:ext uri="{FF2B5EF4-FFF2-40B4-BE49-F238E27FC236}">
                <a16:creationId xmlns="" xmlns:a16="http://schemas.microsoft.com/office/drawing/2014/main" id="{5626C19F-7D22-49C0-9DE6-7823E5EAE02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696092" y="946407"/>
            <a:ext cx="1605418" cy="144466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85FEC33-D93A-42DD-A79E-CD03877031D6}"/>
              </a:ext>
            </a:extLst>
          </p:cNvPr>
          <p:cNvSpPr/>
          <p:nvPr/>
        </p:nvSpPr>
        <p:spPr>
          <a:xfrm>
            <a:off x="956865" y="111225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457FA2C-16B0-4CF1-BCF7-5B54679F8B5D}"/>
              </a:ext>
            </a:extLst>
          </p:cNvPr>
          <p:cNvSpPr/>
          <p:nvPr/>
        </p:nvSpPr>
        <p:spPr>
          <a:xfrm>
            <a:off x="956865" y="28183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0" name="image108.jpeg">
            <a:extLst>
              <a:ext uri="{FF2B5EF4-FFF2-40B4-BE49-F238E27FC236}">
                <a16:creationId xmlns="" xmlns:a16="http://schemas.microsoft.com/office/drawing/2014/main" id="{02BD0B17-B37F-4CA0-ADB1-B9904AE09AF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861965" y="2520455"/>
            <a:ext cx="1649950" cy="148473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三、把下列字母重新排列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使其成为与图片匹配的单词。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35" y="1702173"/>
            <a:ext cx="5441152" cy="28653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r="3722"/>
          <a:stretch/>
        </p:blipFill>
        <p:spPr>
          <a:xfrm>
            <a:off x="6288646" y="1725035"/>
            <a:ext cx="4908441" cy="284250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3D7A164-5654-4E35-AF17-2C33F4A24EBF}"/>
              </a:ext>
            </a:extLst>
          </p:cNvPr>
          <p:cNvSpPr/>
          <p:nvPr/>
        </p:nvSpPr>
        <p:spPr>
          <a:xfrm>
            <a:off x="3043882" y="208105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rice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E7DA856-183F-4C9F-9F0E-7C8E77EE0810}"/>
              </a:ext>
            </a:extLst>
          </p:cNvPr>
          <p:cNvSpPr/>
          <p:nvPr/>
        </p:nvSpPr>
        <p:spPr>
          <a:xfrm>
            <a:off x="8661762" y="208105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fish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5D8D650-B7A9-43DC-B9AB-38555996437F}"/>
              </a:ext>
            </a:extLst>
          </p:cNvPr>
          <p:cNvSpPr/>
          <p:nvPr/>
        </p:nvSpPr>
        <p:spPr>
          <a:xfrm>
            <a:off x="2640575" y="3520992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tomato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84817" y="3540819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food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8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和妈妈正在超市采购。判断下列对话与图片是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what are they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Oh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they􀆳re carrots.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Are they grapes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they are.	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7464" y="259501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3012" y="4171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63.jpeg"/>
          <p:cNvPicPr/>
          <p:nvPr/>
        </p:nvPicPr>
        <p:blipFill rotWithShape="1">
          <a:blip r:embed="rId4"/>
          <a:srcRect l="7739" t="13335" r="9870" b="15370"/>
          <a:stretch/>
        </p:blipFill>
        <p:spPr>
          <a:xfrm>
            <a:off x="7637545" y="2702226"/>
            <a:ext cx="1656272" cy="1147314"/>
          </a:xfrm>
          <a:prstGeom prst="rect">
            <a:avLst/>
          </a:prstGeom>
        </p:spPr>
      </p:pic>
      <p:pic>
        <p:nvPicPr>
          <p:cNvPr id="10" name="image1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13609" y="4232247"/>
            <a:ext cx="1715256" cy="137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630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207560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I like chichen.</a:t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I like chicken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too.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74331" y="233622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64408" y="2207560"/>
            <a:ext cx="2182405" cy="17470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397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172</Words>
  <Application>Microsoft Office PowerPoint</Application>
  <PresentationFormat>自定义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NEU-HZ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2026-03-27T07:49:05Z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