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07" r:id="rId4"/>
    <p:sldId id="508" r:id="rId5"/>
    <p:sldId id="515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MS Gothic" pitchFamily="49" charset="-128"/>
      <p:regular r:id="rId17"/>
    </p:embeddedFont>
    <p:embeddedFont>
      <p:font typeface="方正大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688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5"/>
            <a:ext cx="7214726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一、将下列选项和图片进行匹配。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58249"/>
            <a:ext cx="8158560" cy="166552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A.play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i="1" dirty="0" err="1">
                <a:latin typeface="Times New Roman"/>
                <a:ea typeface="宋体"/>
                <a:cs typeface="Times New Roman"/>
              </a:rPr>
              <a:t>weiqi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B.play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ping</a:t>
            </a:r>
            <a:r>
              <a:rPr lang="zh-CN" altLang="zh-CN" sz="36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pong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C.fly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kites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D.watch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Beijing opera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60" y="3800473"/>
            <a:ext cx="10902980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736319" y="570178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02341" y="57017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72948" y="57017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68486" y="57017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914401"/>
            <a:ext cx="107975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二、根据句意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选择合适的选项补全句子。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填编号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3026" y="1932981"/>
            <a:ext cx="6529992" cy="82849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A.at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B.to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C.of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D.on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2950" y="3086099"/>
            <a:ext cx="103593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1.Tom is good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playing ping</a:t>
            </a:r>
            <a:r>
              <a:rPr lang="zh-CN" altLang="zh-CN" sz="36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pong.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2.Sam likes taking photos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his friends.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3.Sally likes skating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ice.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4.It’s so much fun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play.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8976" y="310583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59353" y="39850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74979" y="479425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67067" y="561318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5"/>
            <a:ext cx="106203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三、根据思维导图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判断下列句子正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4396" y="1803475"/>
            <a:ext cx="9193054" cy="24396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0575" y="4229100"/>
            <a:ext cx="104775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)1.There are three people in Lily’s family.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)2.Lily’s mother likes swimming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6474" y="445993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6474" y="5288646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2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4396" y="989382"/>
            <a:ext cx="9193054" cy="24396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6771" y="3667125"/>
            <a:ext cx="104775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)3.Playing </a:t>
            </a:r>
            <a:r>
              <a:rPr lang="en-US" altLang="zh-CN" sz="3600" i="1" dirty="0" err="1">
                <a:latin typeface="Times New Roman"/>
                <a:ea typeface="宋体"/>
                <a:cs typeface="Times New Roman"/>
              </a:rPr>
              <a:t>weiqi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is Lily’s father’s hobby.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)4.Lily likes singing and dancing.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)5.Lily and her mother like cooking.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1586474" y="383269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6474" y="467089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0826" y="55172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506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170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MS Gothic</vt:lpstr>
      <vt:lpstr>汉仪雅酷黑 95W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2026-03-20T23:55:57Z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