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1" r:id="rId3"/>
    <p:sldId id="489" r:id="rId4"/>
    <p:sldId id="522" r:id="rId5"/>
    <p:sldId id="523" r:id="rId6"/>
    <p:sldId id="520" r:id="rId7"/>
    <p:sldId id="526" r:id="rId8"/>
    <p:sldId id="524" r:id="rId9"/>
    <p:sldId id="527" r:id="rId10"/>
    <p:sldId id="427" r:id="rId11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大标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隶变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Fuel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8320657-A078-4219-8B37-579AB3707AF8}"/>
              </a:ext>
            </a:extLst>
          </p:cNvPr>
          <p:cNvSpPr/>
          <p:nvPr/>
        </p:nvSpPr>
        <p:spPr>
          <a:xfrm>
            <a:off x="595486" y="842088"/>
            <a:ext cx="95333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找一找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圈出与所给字母发音相同的单词。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EA18021-B876-4200-B8A5-37327D7A2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565" y="2149732"/>
            <a:ext cx="1668478" cy="186512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9C81179-5197-4BBF-8485-B7D546A3BB8A}"/>
              </a:ext>
            </a:extLst>
          </p:cNvPr>
          <p:cNvSpPr/>
          <p:nvPr/>
        </p:nvSpPr>
        <p:spPr>
          <a:xfrm>
            <a:off x="2402548" y="1924609"/>
            <a:ext cx="9074861" cy="2150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get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ready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bear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     lunch	about	meet	      food	     foot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C4424CC-02B4-4229-BCFC-D2967714B9A2}"/>
              </a:ext>
            </a:extLst>
          </p:cNvPr>
          <p:cNvSpPr/>
          <p:nvPr/>
        </p:nvSpPr>
        <p:spPr>
          <a:xfrm>
            <a:off x="2402764" y="2348138"/>
            <a:ext cx="875489" cy="63112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467AA3A-FD4D-42FB-9E6A-22750E151FF1}"/>
              </a:ext>
            </a:extLst>
          </p:cNvPr>
          <p:cNvSpPr/>
          <p:nvPr/>
        </p:nvSpPr>
        <p:spPr>
          <a:xfrm>
            <a:off x="3681492" y="2277270"/>
            <a:ext cx="1123421" cy="80236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8865EC7E-8C30-4BBF-9237-CCFED2696F35}"/>
              </a:ext>
            </a:extLst>
          </p:cNvPr>
          <p:cNvSpPr/>
          <p:nvPr/>
        </p:nvSpPr>
        <p:spPr>
          <a:xfrm>
            <a:off x="8210361" y="2277270"/>
            <a:ext cx="1226937" cy="80236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44CFF77-BEBC-4647-8A48-A276C9F61017}"/>
              </a:ext>
            </a:extLst>
          </p:cNvPr>
          <p:cNvSpPr/>
          <p:nvPr/>
        </p:nvSpPr>
        <p:spPr>
          <a:xfrm>
            <a:off x="2368043" y="3402791"/>
            <a:ext cx="875489" cy="63112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292745F-DF06-4E5A-BB42-3353FF183985}"/>
              </a:ext>
            </a:extLst>
          </p:cNvPr>
          <p:cNvSpPr/>
          <p:nvPr/>
        </p:nvSpPr>
        <p:spPr>
          <a:xfrm>
            <a:off x="5084369" y="3402790"/>
            <a:ext cx="1281925" cy="67208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0EC42C9-F6D6-42E7-967A-5299DE217CB9}"/>
              </a:ext>
            </a:extLst>
          </p:cNvPr>
          <p:cNvSpPr/>
          <p:nvPr/>
        </p:nvSpPr>
        <p:spPr>
          <a:xfrm>
            <a:off x="6849909" y="3402790"/>
            <a:ext cx="1281925" cy="67208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0EC42C9-F6D6-42E7-967A-5299DE217CB9}"/>
              </a:ext>
            </a:extLst>
          </p:cNvPr>
          <p:cNvSpPr/>
          <p:nvPr/>
        </p:nvSpPr>
        <p:spPr>
          <a:xfrm>
            <a:off x="10128865" y="3429000"/>
            <a:ext cx="1281925" cy="67208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612475" y="861095"/>
            <a:ext cx="108994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二、选出每组中不同类的一项。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1.A.tell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B.need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C.homework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2.A.fifteen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B.first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C.forty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3.A.breakfast	B.dinner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C.dumpling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4.A.my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B.your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C.she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77969" y="22585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7969" y="33110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77969" y="43634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7969" y="54158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A7494A-F835-42B8-B030-5310720A57D5}"/>
              </a:ext>
            </a:extLst>
          </p:cNvPr>
          <p:cNvSpPr/>
          <p:nvPr/>
        </p:nvSpPr>
        <p:spPr>
          <a:xfrm>
            <a:off x="505460" y="861094"/>
            <a:ext cx="11006455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写出时间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把答案写在题后的括号里。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reads a book at 7 o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in the morning.	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)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eats bread for breakfast at half past seven.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FF2D241-1808-4500-A5BA-16A30C992D91}"/>
              </a:ext>
            </a:extLst>
          </p:cNvPr>
          <p:cNvSpPr/>
          <p:nvPr/>
        </p:nvSpPr>
        <p:spPr>
          <a:xfrm>
            <a:off x="9162865" y="1855624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am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A74F9B-D834-4536-B10C-7AA19E18EE6C}"/>
              </a:ext>
            </a:extLst>
          </p:cNvPr>
          <p:cNvSpPr/>
          <p:nvPr/>
        </p:nvSpPr>
        <p:spPr>
          <a:xfrm>
            <a:off x="680085" y="3536250"/>
            <a:ext cx="2862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spc="-12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am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C6FA4C-B379-47D4-9DF5-FB8856E02A11}"/>
              </a:ext>
            </a:extLst>
          </p:cNvPr>
          <p:cNvSpPr/>
          <p:nvPr/>
        </p:nvSpPr>
        <p:spPr>
          <a:xfrm>
            <a:off x="505459" y="841079"/>
            <a:ext cx="10777891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 goes home at four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forty-five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afternoon.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play football at three in the afternoon.	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9818FA7-5A55-40CE-BF3A-BD4B7DB2A3C0}"/>
              </a:ext>
            </a:extLst>
          </p:cNvPr>
          <p:cNvSpPr/>
          <p:nvPr/>
        </p:nvSpPr>
        <p:spPr>
          <a:xfrm>
            <a:off x="1010625" y="1855491"/>
            <a:ext cx="2441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pm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CE4B93F-4CB5-4E25-9344-35C901E2386B}"/>
              </a:ext>
            </a:extLst>
          </p:cNvPr>
          <p:cNvSpPr/>
          <p:nvPr/>
        </p:nvSpPr>
        <p:spPr>
          <a:xfrm>
            <a:off x="9255602" y="2643755"/>
            <a:ext cx="1582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pm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69620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四、根据描述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选择正确的图片。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97" y="1702173"/>
            <a:ext cx="10812118" cy="137026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60381" y="2955377"/>
            <a:ext cx="103006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time is it?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eight thirty.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2.It’s time to go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3.It’s eight o’clock.Time for class.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4.It’s 7 pm.Lili does homework.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5.Daming’s mum goes to work at 7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4172" y="308371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4172" y="387493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51730" y="456666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65211" y="529968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74172" y="60335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6E50EA-4DB0-4A0F-94C6-53CAEA9EAE0A}"/>
              </a:ext>
            </a:extLst>
          </p:cNvPr>
          <p:cNvSpPr/>
          <p:nvPr/>
        </p:nvSpPr>
        <p:spPr>
          <a:xfrm>
            <a:off x="505460" y="841079"/>
            <a:ext cx="10890034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根据所给地点和时间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从方框中选择小朋友在相应时间所做的事情。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Beijing:6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London:10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Sydney:9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	          New York:5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B4BC71-4BDF-4AAF-B05D-05599B61CEF3}"/>
              </a:ext>
            </a:extLst>
          </p:cNvPr>
          <p:cNvSpPr/>
          <p:nvPr/>
        </p:nvSpPr>
        <p:spPr>
          <a:xfrm>
            <a:off x="577970" y="2631057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2CA2427-F676-4F31-8B60-95FD905D9E24}"/>
              </a:ext>
            </a:extLst>
          </p:cNvPr>
          <p:cNvSpPr/>
          <p:nvPr/>
        </p:nvSpPr>
        <p:spPr>
          <a:xfrm>
            <a:off x="5233359" y="2639570"/>
            <a:ext cx="3936520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45D9C67-10B4-44C5-BBB2-ED0B6132C767}"/>
              </a:ext>
            </a:extLst>
          </p:cNvPr>
          <p:cNvSpPr/>
          <p:nvPr/>
        </p:nvSpPr>
        <p:spPr>
          <a:xfrm>
            <a:off x="5233358" y="3508082"/>
            <a:ext cx="4074543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3E51C1E-4FD4-46FE-99B5-0F3C65C4EF60}"/>
              </a:ext>
            </a:extLst>
          </p:cNvPr>
          <p:cNvSpPr/>
          <p:nvPr/>
        </p:nvSpPr>
        <p:spPr>
          <a:xfrm>
            <a:off x="589470" y="3479509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6E50EA-4DB0-4A0F-94C6-53CAEA9EAE0A}"/>
              </a:ext>
            </a:extLst>
          </p:cNvPr>
          <p:cNvSpPr/>
          <p:nvPr/>
        </p:nvSpPr>
        <p:spPr>
          <a:xfrm>
            <a:off x="600346" y="841079"/>
            <a:ext cx="10890034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Beijing:6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London:10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Sydney:9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	          New York:5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B4BC71-4BDF-4AAF-B05D-05599B61CEF3}"/>
              </a:ext>
            </a:extLst>
          </p:cNvPr>
          <p:cNvSpPr/>
          <p:nvPr/>
        </p:nvSpPr>
        <p:spPr>
          <a:xfrm>
            <a:off x="603849" y="1002105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2CA2427-F676-4F31-8B60-95FD905D9E24}"/>
              </a:ext>
            </a:extLst>
          </p:cNvPr>
          <p:cNvSpPr/>
          <p:nvPr/>
        </p:nvSpPr>
        <p:spPr>
          <a:xfrm>
            <a:off x="5259238" y="1010618"/>
            <a:ext cx="3936520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45D9C67-10B4-44C5-BBB2-ED0B6132C767}"/>
              </a:ext>
            </a:extLst>
          </p:cNvPr>
          <p:cNvSpPr/>
          <p:nvPr/>
        </p:nvSpPr>
        <p:spPr>
          <a:xfrm>
            <a:off x="5259237" y="1879130"/>
            <a:ext cx="4074543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3E51C1E-4FD4-46FE-99B5-0F3C65C4EF60}"/>
              </a:ext>
            </a:extLst>
          </p:cNvPr>
          <p:cNvSpPr/>
          <p:nvPr/>
        </p:nvSpPr>
        <p:spPr>
          <a:xfrm>
            <a:off x="615349" y="1850557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6DE4C01-1372-4652-B141-D56B0C090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718943"/>
            <a:ext cx="9704717" cy="215593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3E3C75C-972F-4344-8212-02DFD51A4809}"/>
              </a:ext>
            </a:extLst>
          </p:cNvPr>
          <p:cNvSpPr/>
          <p:nvPr/>
        </p:nvSpPr>
        <p:spPr>
          <a:xfrm>
            <a:off x="785001" y="5023907"/>
            <a:ext cx="9704717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have classes at school.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B.I get up.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go to bed.	                               D.I have dinner.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14701EE-3AA4-47A5-8354-3B4992C015BD}"/>
              </a:ext>
            </a:extLst>
          </p:cNvPr>
          <p:cNvSpPr/>
          <p:nvPr/>
        </p:nvSpPr>
        <p:spPr>
          <a:xfrm>
            <a:off x="976283" y="271894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A8CE3B-A396-4972-8493-4523708CCBA7}"/>
              </a:ext>
            </a:extLst>
          </p:cNvPr>
          <p:cNvSpPr/>
          <p:nvPr/>
        </p:nvSpPr>
        <p:spPr>
          <a:xfrm>
            <a:off x="7033797" y="272847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6E50EA-4DB0-4A0F-94C6-53CAEA9EAE0A}"/>
              </a:ext>
            </a:extLst>
          </p:cNvPr>
          <p:cNvSpPr/>
          <p:nvPr/>
        </p:nvSpPr>
        <p:spPr>
          <a:xfrm>
            <a:off x="600346" y="841079"/>
            <a:ext cx="10890034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Beijing:6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London:10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Sydney:9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	          New York:5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pm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B4BC71-4BDF-4AAF-B05D-05599B61CEF3}"/>
              </a:ext>
            </a:extLst>
          </p:cNvPr>
          <p:cNvSpPr/>
          <p:nvPr/>
        </p:nvSpPr>
        <p:spPr>
          <a:xfrm>
            <a:off x="603849" y="1002105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2CA2427-F676-4F31-8B60-95FD905D9E24}"/>
              </a:ext>
            </a:extLst>
          </p:cNvPr>
          <p:cNvSpPr/>
          <p:nvPr/>
        </p:nvSpPr>
        <p:spPr>
          <a:xfrm>
            <a:off x="5259238" y="1010618"/>
            <a:ext cx="3936520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45D9C67-10B4-44C5-BBB2-ED0B6132C767}"/>
              </a:ext>
            </a:extLst>
          </p:cNvPr>
          <p:cNvSpPr/>
          <p:nvPr/>
        </p:nvSpPr>
        <p:spPr>
          <a:xfrm>
            <a:off x="5259237" y="1879130"/>
            <a:ext cx="4074543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3E51C1E-4FD4-46FE-99B5-0F3C65C4EF60}"/>
              </a:ext>
            </a:extLst>
          </p:cNvPr>
          <p:cNvSpPr/>
          <p:nvPr/>
        </p:nvSpPr>
        <p:spPr>
          <a:xfrm>
            <a:off x="615349" y="1850557"/>
            <a:ext cx="3519577" cy="70736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A693871-5B6F-4492-BC03-4C26EDC05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244" y="2747516"/>
            <a:ext cx="10412083" cy="214669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2578A06-1270-48BD-8DCE-C22BF6F952B6}"/>
              </a:ext>
            </a:extLst>
          </p:cNvPr>
          <p:cNvSpPr/>
          <p:nvPr/>
        </p:nvSpPr>
        <p:spPr>
          <a:xfrm>
            <a:off x="828133" y="4894212"/>
            <a:ext cx="9704717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have classes at school.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B.I get up.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go to bed.	                               D.I have dinner.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80658D1-3F66-4008-A36D-2EF0F86AF451}"/>
              </a:ext>
            </a:extLst>
          </p:cNvPr>
          <p:cNvSpPr/>
          <p:nvPr/>
        </p:nvSpPr>
        <p:spPr>
          <a:xfrm>
            <a:off x="1149225" y="27274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11CA705-CEE2-4061-9964-287B30D06EAF}"/>
              </a:ext>
            </a:extLst>
          </p:cNvPr>
          <p:cNvSpPr/>
          <p:nvPr/>
        </p:nvSpPr>
        <p:spPr>
          <a:xfrm>
            <a:off x="7674380" y="290467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986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299</Words>
  <Application>Microsoft Office PowerPoint</Application>
  <PresentationFormat>宽屏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Times New Roman</vt:lpstr>
      <vt:lpstr>方正小标宋_GBK</vt:lpstr>
      <vt:lpstr>微软雅黑</vt:lpstr>
      <vt:lpstr>方正大标宋_GBK</vt:lpstr>
      <vt:lpstr>Wingdings</vt:lpstr>
      <vt:lpstr>宋体</vt:lpstr>
      <vt:lpstr>方正黑体_GBK</vt:lpstr>
      <vt:lpstr>Calibri</vt:lpstr>
      <vt:lpstr>方正隶变_GBK</vt:lpstr>
      <vt:lpstr>汉仪雅酷黑 95W</vt:lpstr>
      <vt:lpstr>方正大标宋简体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2026-03-24T02:18:33Z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