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4" r:id="rId7"/>
    <p:sldId id="523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new exer" pitchFamily="2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Fuel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6D8AA17-877F-496C-A291-2311EF81142A}"/>
              </a:ext>
            </a:extLst>
          </p:cNvPr>
          <p:cNvSpPr/>
          <p:nvPr/>
        </p:nvSpPr>
        <p:spPr>
          <a:xfrm>
            <a:off x="505459" y="841079"/>
            <a:ext cx="11006455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一、按字母表顺序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把字母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到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Ww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的大小写形式写在下面的四线三格上。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8EE4F5-11DE-4D53-9453-63B35234AE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95565" y="2632835"/>
            <a:ext cx="10576729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C800B3-B682-4BE8-B4D3-7202745FBC1E}"/>
              </a:ext>
            </a:extLst>
          </p:cNvPr>
          <p:cNvSpPr/>
          <p:nvPr/>
        </p:nvSpPr>
        <p:spPr>
          <a:xfrm>
            <a:off x="810410" y="2657444"/>
            <a:ext cx="106057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Mm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Nn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Oo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Pp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Qq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Rr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Ss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Tt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Uu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Vv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Ww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5DC254-DE1B-4973-8330-B3019E608638}"/>
              </a:ext>
            </a:extLst>
          </p:cNvPr>
          <p:cNvSpPr/>
          <p:nvPr/>
        </p:nvSpPr>
        <p:spPr>
          <a:xfrm>
            <a:off x="580007" y="861094"/>
            <a:ext cx="10845554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二、根据例词画线部分的发音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给下列单词分类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将序号写在相应的位置上。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obot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F.</a:t>
            </a:r>
            <a:r>
              <a:rPr lang="en-US" altLang="zh-CN" sz="3600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ister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ong: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E12111E-DA9A-4DE6-BB68-D972966615B6}"/>
              </a:ext>
            </a:extLst>
          </p:cNvPr>
          <p:cNvSpPr/>
          <p:nvPr/>
        </p:nvSpPr>
        <p:spPr>
          <a:xfrm>
            <a:off x="2029740" y="4263015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7DC7CC-F639-431D-BD62-BBD9C7546E9E}"/>
              </a:ext>
            </a:extLst>
          </p:cNvPr>
          <p:cNvSpPr/>
          <p:nvPr/>
        </p:nvSpPr>
        <p:spPr>
          <a:xfrm>
            <a:off x="7202957" y="4252341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8C4613-1CA0-4E45-8315-E97AE305AFFB}"/>
              </a:ext>
            </a:extLst>
          </p:cNvPr>
          <p:cNvSpPr/>
          <p:nvPr/>
        </p:nvSpPr>
        <p:spPr>
          <a:xfrm>
            <a:off x="505460" y="857591"/>
            <a:ext cx="10831324" cy="498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三、根据中文意思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选择正确的选项补全单词。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A.a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ntry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A.au	 B.ou	  C.un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机器人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A.o;o	 B.e;o	  C.o;a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     A.i	 B.a	          C.u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滑雪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             A.i	 B.a	          C.e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3A58186-36F1-44A8-AFEF-1F21830ECC12}"/>
              </a:ext>
            </a:extLst>
          </p:cNvPr>
          <p:cNvSpPr/>
          <p:nvPr/>
        </p:nvSpPr>
        <p:spPr>
          <a:xfrm>
            <a:off x="1003032" y="186728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F992B25-4D3B-4159-BEEC-2C05AE889326}"/>
              </a:ext>
            </a:extLst>
          </p:cNvPr>
          <p:cNvSpPr/>
          <p:nvPr/>
        </p:nvSpPr>
        <p:spPr>
          <a:xfrm>
            <a:off x="1003032" y="272900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776D15D-49B3-42D1-B8CA-5D1EBEB02BCB}"/>
              </a:ext>
            </a:extLst>
          </p:cNvPr>
          <p:cNvSpPr/>
          <p:nvPr/>
        </p:nvSpPr>
        <p:spPr>
          <a:xfrm>
            <a:off x="1003032" y="351605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10634F4-56C8-469D-8FAF-F6E7077DB617}"/>
              </a:ext>
            </a:extLst>
          </p:cNvPr>
          <p:cNvSpPr/>
          <p:nvPr/>
        </p:nvSpPr>
        <p:spPr>
          <a:xfrm>
            <a:off x="979625" y="43237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61975A0-E5B1-4CD9-BA9C-159F3DDEA30F}"/>
              </a:ext>
            </a:extLst>
          </p:cNvPr>
          <p:cNvSpPr/>
          <p:nvPr/>
        </p:nvSpPr>
        <p:spPr>
          <a:xfrm>
            <a:off x="961149" y="51854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38355" y="946407"/>
            <a:ext cx="107485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A.a;e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B.a;a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C.o;e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B.ear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C.aer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13042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61479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5"/>
            <a:ext cx="11071189" cy="193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采访了几位朋友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调查了他们的爱好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并将调查结果做成了表格。根据表格信息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从方框中选择正确的单词或短语补全对话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将其序号填在横线上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607" y="2693383"/>
            <a:ext cx="11119449" cy="808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A.making kites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C.don’t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D.making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endParaRPr lang="zh-CN" altLang="zh-CN" sz="35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0560" y="2890996"/>
            <a:ext cx="10567900" cy="66348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928"/>
              </p:ext>
            </p:extLst>
          </p:nvPr>
        </p:nvGraphicFramePr>
        <p:xfrm>
          <a:off x="926801" y="3653079"/>
          <a:ext cx="10020119" cy="3062310"/>
        </p:xfrm>
        <a:graphic>
          <a:graphicData uri="http://schemas.openxmlformats.org/drawingml/2006/table">
            <a:tbl>
              <a:tblPr firstRow="1" firstCol="1" bandRow="1"/>
              <a:tblGrid>
                <a:gridCol w="1727607"/>
                <a:gridCol w="2073128"/>
                <a:gridCol w="2073128"/>
                <a:gridCol w="2073128"/>
                <a:gridCol w="2073128"/>
              </a:tblGrid>
              <a:tr h="1401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Daming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image39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530" y="3728340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image39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505" y="3822650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image39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513" y="3751154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39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049" y="3740333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image395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542" y="5069595"/>
            <a:ext cx="527602" cy="52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39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461" y="5066915"/>
            <a:ext cx="530282" cy="53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39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341" y="5621288"/>
            <a:ext cx="521763" cy="5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39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40" y="5620372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39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53" y="6177555"/>
            <a:ext cx="523199" cy="52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400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766" y="6168930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67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8511" y="4734346"/>
            <a:ext cx="1084340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Daming:I like 1.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don’t like reading.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Sam:I 2.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skiing.I 3.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making robots.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Amy:I like making kites.I don’t like 4.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655607" y="3883817"/>
            <a:ext cx="11119449" cy="808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A.making kites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C.don’t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D.making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endParaRPr lang="zh-CN" altLang="zh-CN" sz="35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0560" y="4081430"/>
            <a:ext cx="10567900" cy="66348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098167"/>
              </p:ext>
            </p:extLst>
          </p:nvPr>
        </p:nvGraphicFramePr>
        <p:xfrm>
          <a:off x="926801" y="840873"/>
          <a:ext cx="10020119" cy="3066893"/>
        </p:xfrm>
        <a:graphic>
          <a:graphicData uri="http://schemas.openxmlformats.org/drawingml/2006/table">
            <a:tbl>
              <a:tblPr firstRow="1" firstCol="1" bandRow="1"/>
              <a:tblGrid>
                <a:gridCol w="1727607"/>
                <a:gridCol w="2073128"/>
                <a:gridCol w="2073128"/>
                <a:gridCol w="2073128"/>
                <a:gridCol w="2073128"/>
              </a:tblGrid>
              <a:tr h="1401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Daming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image39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530" y="916134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39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505" y="1010444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39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513" y="938948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39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049" y="928127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395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542" y="2257389"/>
            <a:ext cx="527602" cy="52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39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461" y="2254709"/>
            <a:ext cx="530282" cy="53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39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341" y="2809082"/>
            <a:ext cx="521763" cy="5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39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40" y="2808166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39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53" y="3365349"/>
            <a:ext cx="523199" cy="52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400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766" y="3356724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4284255" y="47248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8846" y="54067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322" y="540677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22248" y="605310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213</Words>
  <Application>Microsoft Office PowerPoint</Application>
  <PresentationFormat>自定义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2026-03-27T07:39:10Z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