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宋黑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总复习三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638692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读句子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选答语。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125" y="1628775"/>
            <a:ext cx="10892789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宋黑_GBK"/>
                <a:cs typeface="Times New Roman"/>
              </a:rPr>
              <a:t>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1.What’s this?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 smtClean="0">
                <a:latin typeface="Times New Roman"/>
                <a:ea typeface="宋体"/>
              </a:rPr>
              <a:t>(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)2.What are they?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)3.Is the monkey cute?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)4.Let’s make a snowman.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)5.Who is he?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7210426" y="2486963"/>
            <a:ext cx="4301490" cy="397031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A.Yes,it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B.OK.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 tiger.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D.He’s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my dad.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E.They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are elephants.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41703" y="25753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7352" y="334587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8407" y="412038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76433" y="48790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70278" y="56601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06125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宋黑_GBK"/>
                <a:cs typeface="Times New Roman"/>
              </a:rPr>
              <a:t>二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)1.Do you like oranges?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2.What food does your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sister like?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3.Does Amy like apples?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)4.What do you like doing?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5.What are these?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7505701" y="1952626"/>
            <a:ext cx="4000500" cy="435241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A.No,she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doesn’t.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B.I like writing.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D.They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are photos 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of my family.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E.She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likes beef.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8378" y="17752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4056" y="257539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2759" y="406442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0785" y="48695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3713" y="56682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85825"/>
            <a:ext cx="10921365" cy="553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宋黑_GBK"/>
                <a:cs typeface="Times New Roman"/>
              </a:rPr>
              <a:t>三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1.What does </a:t>
            </a:r>
            <a:r>
              <a:rPr lang="en-US" altLang="zh-CN" sz="3600" dirty="0" err="1">
                <a:latin typeface="Times New Roman"/>
                <a:ea typeface="宋体"/>
              </a:rPr>
              <a:t>Daming</a:t>
            </a:r>
            <a:r>
              <a:rPr lang="en-US" altLang="zh-CN" sz="3600" dirty="0">
                <a:latin typeface="Times New Roman"/>
                <a:ea typeface="宋体"/>
              </a:rPr>
              <a:t>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like doing?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)2.What is </a:t>
            </a:r>
            <a:r>
              <a:rPr lang="en-US" altLang="zh-CN" sz="3600" dirty="0" err="1">
                <a:latin typeface="Times New Roman"/>
                <a:ea typeface="宋体"/>
              </a:rPr>
              <a:t>Lingling’s</a:t>
            </a:r>
            <a:r>
              <a:rPr lang="en-US" altLang="zh-CN" sz="3600" dirty="0">
                <a:latin typeface="Times New Roman"/>
                <a:ea typeface="宋体"/>
              </a:rPr>
              <a:t>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hobby?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3.What time is it?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)4.When do you go to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school?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)5.What day is it today?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806565" y="1762125"/>
            <a:ext cx="4829175" cy="450033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600" dirty="0" err="1">
                <a:latin typeface="Times New Roman"/>
                <a:ea typeface="宋体"/>
              </a:rPr>
              <a:t>A.It’s</a:t>
            </a:r>
            <a:r>
              <a:rPr lang="en-US" altLang="zh-CN" sz="3600" dirty="0">
                <a:latin typeface="Times New Roman"/>
                <a:ea typeface="宋体"/>
              </a:rPr>
              <a:t> Tuesday.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 err="1">
                <a:latin typeface="Times New Roman"/>
                <a:ea typeface="宋体"/>
              </a:rPr>
              <a:t>B.It’s</a:t>
            </a:r>
            <a:r>
              <a:rPr lang="en-US" altLang="zh-CN" sz="3600" dirty="0">
                <a:latin typeface="Times New Roman"/>
                <a:ea typeface="宋体"/>
              </a:rPr>
              <a:t> three thirty.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C.I go to school at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7 o’clock.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 err="1">
                <a:latin typeface="Times New Roman"/>
                <a:ea typeface="宋体"/>
              </a:rPr>
              <a:t>D.He</a:t>
            </a:r>
            <a:r>
              <a:rPr lang="en-US" altLang="zh-CN" sz="3600" dirty="0">
                <a:latin typeface="Times New Roman"/>
                <a:ea typeface="宋体"/>
              </a:rPr>
              <a:t> likes running.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 err="1">
                <a:latin typeface="Times New Roman"/>
                <a:ea typeface="宋体"/>
              </a:rPr>
              <a:t>E.She</a:t>
            </a:r>
            <a:r>
              <a:rPr lang="en-US" altLang="zh-CN" sz="3600" dirty="0">
                <a:latin typeface="Times New Roman"/>
                <a:ea typeface="宋体"/>
              </a:rPr>
              <a:t> likes </a:t>
            </a:r>
            <a:r>
              <a:rPr lang="en-US" altLang="zh-CN" sz="3600" dirty="0" err="1" smtClean="0">
                <a:latin typeface="Times New Roman"/>
                <a:ea typeface="宋体"/>
              </a:rPr>
              <a:t>takingphotos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234950" y="154373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4950" y="277541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9304" y="393746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9301" y="45552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0357" y="573700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111</Words>
  <Application>Microsoft Office PowerPoint</Application>
  <PresentationFormat>自定义</PresentationFormat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方正黑体_GBK</vt:lpstr>
      <vt:lpstr>汉仪雅酷黑 95W</vt:lpstr>
      <vt:lpstr>方正隶变_GBK</vt:lpstr>
      <vt:lpstr>方正大标宋简体</vt:lpstr>
      <vt:lpstr>方正小标宋_GBK</vt:lpstr>
      <vt:lpstr>Times New Roman</vt:lpstr>
      <vt:lpstr>Calibri</vt:lpstr>
      <vt:lpstr>方正宋黑_GBK</vt:lpstr>
      <vt:lpstr>微软雅黑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295</cp:revision>
  <dcterms:created xsi:type="dcterms:W3CDTF">2019-06-19T02:08:00Z</dcterms:created>
  <dcterms:modified xsi:type="dcterms:W3CDTF">2026-03-23T01:11:48Z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