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new exer" pitchFamily="2" charset="0"/>
      <p:regular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Start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723B4BD-80F6-4F03-9D20-A33FEE1EF736}"/>
              </a:ext>
            </a:extLst>
          </p:cNvPr>
          <p:cNvSpPr/>
          <p:nvPr/>
        </p:nvSpPr>
        <p:spPr>
          <a:xfrm>
            <a:off x="580845" y="834812"/>
            <a:ext cx="10693879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一、给下列图片选择相应的单词。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1.brown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2.panda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3.giraffe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4.white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5.bear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6.monkey	     7.animals  8.elephant	  9.short	    10.tiger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4FB9B65-8B0E-462B-B93F-EE44DED1986D}"/>
              </a:ext>
            </a:extLst>
          </p:cNvPr>
          <p:cNvSpPr/>
          <p:nvPr/>
        </p:nvSpPr>
        <p:spPr>
          <a:xfrm>
            <a:off x="569343" y="1708030"/>
            <a:ext cx="10429336" cy="15182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C8BF71C-EA9F-4003-8CEF-416C5E074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316381"/>
            <a:ext cx="10942572" cy="347524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E96BAA0-D9DF-4A1A-B511-623572725750}"/>
              </a:ext>
            </a:extLst>
          </p:cNvPr>
          <p:cNvSpPr/>
          <p:nvPr/>
        </p:nvSpPr>
        <p:spPr>
          <a:xfrm>
            <a:off x="902180" y="45014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4F1EFF9-B1B2-4F0B-872F-C23CA10852A5}"/>
              </a:ext>
            </a:extLst>
          </p:cNvPr>
          <p:cNvSpPr/>
          <p:nvPr/>
        </p:nvSpPr>
        <p:spPr>
          <a:xfrm>
            <a:off x="3409591" y="45014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2560A1C-B27C-4E18-89AD-2E73B3249760}"/>
              </a:ext>
            </a:extLst>
          </p:cNvPr>
          <p:cNvSpPr/>
          <p:nvPr/>
        </p:nvSpPr>
        <p:spPr>
          <a:xfrm>
            <a:off x="5800938" y="45014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A4DB4D9-6B2B-4273-AAEB-2B44FE01D041}"/>
              </a:ext>
            </a:extLst>
          </p:cNvPr>
          <p:cNvSpPr/>
          <p:nvPr/>
        </p:nvSpPr>
        <p:spPr>
          <a:xfrm>
            <a:off x="8159164" y="45014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A29049A-E83D-4621-BC4C-36FE19FCA938}"/>
              </a:ext>
            </a:extLst>
          </p:cNvPr>
          <p:cNvSpPr/>
          <p:nvPr/>
        </p:nvSpPr>
        <p:spPr>
          <a:xfrm>
            <a:off x="10491512" y="45273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9E23A46-9039-4E5C-BEA5-14BA58DDADFB}"/>
              </a:ext>
            </a:extLst>
          </p:cNvPr>
          <p:cNvSpPr/>
          <p:nvPr/>
        </p:nvSpPr>
        <p:spPr>
          <a:xfrm>
            <a:off x="1027673" y="624485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890FB01-AC81-48C6-B54C-09F306EC7A84}"/>
              </a:ext>
            </a:extLst>
          </p:cNvPr>
          <p:cNvSpPr/>
          <p:nvPr/>
        </p:nvSpPr>
        <p:spPr>
          <a:xfrm>
            <a:off x="3409591" y="62354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F094FD8-0757-4CEB-9F38-1C3A9647AAFF}"/>
              </a:ext>
            </a:extLst>
          </p:cNvPr>
          <p:cNvSpPr/>
          <p:nvPr/>
        </p:nvSpPr>
        <p:spPr>
          <a:xfrm>
            <a:off x="5768997" y="62448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CBBE0E4-4D9B-4578-B55E-51DDC26391B1}"/>
              </a:ext>
            </a:extLst>
          </p:cNvPr>
          <p:cNvSpPr/>
          <p:nvPr/>
        </p:nvSpPr>
        <p:spPr>
          <a:xfrm>
            <a:off x="8140912" y="625255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F86551C-8759-4BF9-A24A-BE8A391D13C5}"/>
              </a:ext>
            </a:extLst>
          </p:cNvPr>
          <p:cNvSpPr/>
          <p:nvPr/>
        </p:nvSpPr>
        <p:spPr>
          <a:xfrm>
            <a:off x="10491512" y="62784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60" y="1021119"/>
            <a:ext cx="10918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二、根据句意及图片提示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选出正确的单词补全句子。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4100" t="3957" r="8674" b="11145"/>
          <a:stretch/>
        </p:blipFill>
        <p:spPr>
          <a:xfrm>
            <a:off x="520984" y="3011144"/>
            <a:ext cx="1535502" cy="163039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83766" y="1344284"/>
            <a:ext cx="89685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1.The tiger is big and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2.The giraffe is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.</a:t>
            </a:r>
          </a:p>
          <a:p>
            <a:pPr>
              <a:lnSpc>
                <a:spcPct val="3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3.The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bird is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 .</a:t>
            </a:r>
            <a:endParaRPr lang="zh-CN" altLang="en-US" sz="3600" dirty="0"/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CF542057-F73C-4918-9A32-2C73AD33D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469812" y="2157713"/>
            <a:ext cx="2173856" cy="767185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136A744-F26F-4082-9AAA-AA90AB7A2EE2}"/>
              </a:ext>
            </a:extLst>
          </p:cNvPr>
          <p:cNvSpPr/>
          <p:nvPr/>
        </p:nvSpPr>
        <p:spPr>
          <a:xfrm>
            <a:off x="6891740" y="2191760"/>
            <a:ext cx="117852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strong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CF542057-F73C-4918-9A32-2C73AD33D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354127" y="3784294"/>
            <a:ext cx="2173856" cy="76718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CF542057-F73C-4918-9A32-2C73AD33D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009072" y="5396449"/>
            <a:ext cx="2173856" cy="767185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4136A744-F26F-4082-9AAA-AA90AB7A2EE2}"/>
              </a:ext>
            </a:extLst>
          </p:cNvPr>
          <p:cNvSpPr/>
          <p:nvPr/>
        </p:nvSpPr>
        <p:spPr>
          <a:xfrm>
            <a:off x="6008687" y="3818028"/>
            <a:ext cx="7296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tall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4136A744-F26F-4082-9AAA-AA90AB7A2EE2}"/>
              </a:ext>
            </a:extLst>
          </p:cNvPr>
          <p:cNvSpPr/>
          <p:nvPr/>
        </p:nvSpPr>
        <p:spPr>
          <a:xfrm>
            <a:off x="5621444" y="5422496"/>
            <a:ext cx="97654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small</a:t>
            </a:r>
            <a:endParaRPr lang="zh-CN" altLang="en-US" sz="42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28" name="image28.jpeg"/>
          <p:cNvPicPr/>
          <p:nvPr/>
        </p:nvPicPr>
        <p:blipFill rotWithShape="1">
          <a:blip r:embed="rId6"/>
          <a:srcRect l="5934" r="23810"/>
          <a:stretch/>
        </p:blipFill>
        <p:spPr>
          <a:xfrm>
            <a:off x="9221638" y="1734184"/>
            <a:ext cx="1535502" cy="1857612"/>
          </a:xfrm>
          <a:prstGeom prst="rect">
            <a:avLst/>
          </a:prstGeom>
        </p:spPr>
      </p:pic>
      <p:pic>
        <p:nvPicPr>
          <p:cNvPr id="29" name="image29.jpeg"/>
          <p:cNvPicPr/>
          <p:nvPr/>
        </p:nvPicPr>
        <p:blipFill rotWithShape="1">
          <a:blip r:embed="rId7"/>
          <a:srcRect l="9030" r="42985"/>
          <a:stretch/>
        </p:blipFill>
        <p:spPr>
          <a:xfrm>
            <a:off x="7971642" y="3370457"/>
            <a:ext cx="914400" cy="1619654"/>
          </a:xfrm>
          <a:prstGeom prst="rect">
            <a:avLst/>
          </a:prstGeom>
        </p:spPr>
      </p:pic>
      <p:pic>
        <p:nvPicPr>
          <p:cNvPr id="30" name="image3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7545236" y="5313276"/>
            <a:ext cx="1568049" cy="10199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44EDBE-244F-40AD-96B8-8A7BF476BE70}"/>
              </a:ext>
            </a:extLst>
          </p:cNvPr>
          <p:cNvSpPr/>
          <p:nvPr/>
        </p:nvSpPr>
        <p:spPr>
          <a:xfrm>
            <a:off x="606723" y="966421"/>
            <a:ext cx="10426461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三、剪纸是我国历史悠久的民间艺术。读句子或对话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选择合适的剪纸图片。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)1.They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brown and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yellow.They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tall.What are they?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)2.—Are they elephants?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—Yes,they are.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.jpeg">
            <a:extLst>
              <a:ext uri="{FF2B5EF4-FFF2-40B4-BE49-F238E27FC236}">
                <a16:creationId xmlns="" xmlns:a16="http://schemas.microsoft.com/office/drawing/2014/main" id="{5069332A-2367-486C-9267-206A01966A41}"/>
              </a:ext>
            </a:extLst>
          </p:cNvPr>
          <p:cNvPicPr/>
          <p:nvPr/>
        </p:nvPicPr>
        <p:blipFill rotWithShape="1">
          <a:blip r:embed="rId4"/>
          <a:srcRect r="48136"/>
          <a:stretch/>
        </p:blipFill>
        <p:spPr>
          <a:xfrm>
            <a:off x="5910909" y="1804587"/>
            <a:ext cx="5601006" cy="1799590"/>
          </a:xfrm>
          <a:prstGeom prst="rect">
            <a:avLst/>
          </a:prstGeom>
        </p:spPr>
      </p:pic>
      <p:pic>
        <p:nvPicPr>
          <p:cNvPr id="9" name="image21.jpeg">
            <a:extLst>
              <a:ext uri="{FF2B5EF4-FFF2-40B4-BE49-F238E27FC236}">
                <a16:creationId xmlns="" xmlns:a16="http://schemas.microsoft.com/office/drawing/2014/main" id="{F0D13683-AF04-4A6B-87F8-5BEC088A1008}"/>
              </a:ext>
            </a:extLst>
          </p:cNvPr>
          <p:cNvPicPr/>
          <p:nvPr/>
        </p:nvPicPr>
        <p:blipFill rotWithShape="1">
          <a:blip r:embed="rId4"/>
          <a:srcRect l="57216"/>
          <a:stretch/>
        </p:blipFill>
        <p:spPr>
          <a:xfrm>
            <a:off x="6652080" y="4599873"/>
            <a:ext cx="4620469" cy="17995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8F8D010-581B-499C-8918-92AC400EB3B0}"/>
              </a:ext>
            </a:extLst>
          </p:cNvPr>
          <p:cNvSpPr/>
          <p:nvPr/>
        </p:nvSpPr>
        <p:spPr>
          <a:xfrm>
            <a:off x="1081179" y="28246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8B2F25D-4CAF-43A0-A417-1F1F901F0C9D}"/>
              </a:ext>
            </a:extLst>
          </p:cNvPr>
          <p:cNvSpPr/>
          <p:nvPr/>
        </p:nvSpPr>
        <p:spPr>
          <a:xfrm>
            <a:off x="1081179" y="4478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4C5103D-E8D0-4AA6-8DFF-5C7E79C7DDE2}"/>
              </a:ext>
            </a:extLst>
          </p:cNvPr>
          <p:cNvSpPr/>
          <p:nvPr/>
        </p:nvSpPr>
        <p:spPr>
          <a:xfrm>
            <a:off x="598098" y="981130"/>
            <a:ext cx="10409208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)3.They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tigers.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big and strong.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)4.They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pandas.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black and white.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.jpeg">
            <a:extLst>
              <a:ext uri="{FF2B5EF4-FFF2-40B4-BE49-F238E27FC236}">
                <a16:creationId xmlns="" xmlns:a16="http://schemas.microsoft.com/office/drawing/2014/main" id="{B0F16B1C-F529-4075-A529-1408C29FDE5C}"/>
              </a:ext>
            </a:extLst>
          </p:cNvPr>
          <p:cNvPicPr/>
          <p:nvPr/>
        </p:nvPicPr>
        <p:blipFill rotWithShape="1">
          <a:blip r:embed="rId4"/>
          <a:srcRect r="48136"/>
          <a:stretch/>
        </p:blipFill>
        <p:spPr>
          <a:xfrm>
            <a:off x="5802702" y="946407"/>
            <a:ext cx="5601006" cy="1799590"/>
          </a:xfrm>
          <a:prstGeom prst="rect">
            <a:avLst/>
          </a:prstGeom>
        </p:spPr>
      </p:pic>
      <p:pic>
        <p:nvPicPr>
          <p:cNvPr id="9" name="image21.jpeg">
            <a:extLst>
              <a:ext uri="{FF2B5EF4-FFF2-40B4-BE49-F238E27FC236}">
                <a16:creationId xmlns="" xmlns:a16="http://schemas.microsoft.com/office/drawing/2014/main" id="{734E4368-C352-40C4-B6F3-FA7E1DF096AC}"/>
              </a:ext>
            </a:extLst>
          </p:cNvPr>
          <p:cNvPicPr/>
          <p:nvPr/>
        </p:nvPicPr>
        <p:blipFill rotWithShape="1">
          <a:blip r:embed="rId4"/>
          <a:srcRect l="57216"/>
          <a:stretch/>
        </p:blipFill>
        <p:spPr>
          <a:xfrm>
            <a:off x="6386837" y="3111102"/>
            <a:ext cx="4620469" cy="17995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5EA1495-9D5B-41D4-AB67-596485A4DE53}"/>
              </a:ext>
            </a:extLst>
          </p:cNvPr>
          <p:cNvSpPr/>
          <p:nvPr/>
        </p:nvSpPr>
        <p:spPr>
          <a:xfrm>
            <a:off x="1162049" y="12821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840EAA1-F5E6-47B8-A884-F4D80E571797}"/>
              </a:ext>
            </a:extLst>
          </p:cNvPr>
          <p:cNvSpPr/>
          <p:nvPr/>
        </p:nvSpPr>
        <p:spPr>
          <a:xfrm>
            <a:off x="1144797" y="286158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B842D2D-83A8-496E-9036-CBCF5F87CAA6}"/>
              </a:ext>
            </a:extLst>
          </p:cNvPr>
          <p:cNvSpPr/>
          <p:nvPr/>
        </p:nvSpPr>
        <p:spPr>
          <a:xfrm>
            <a:off x="641229" y="966421"/>
            <a:ext cx="10607615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四、连词成句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pandas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elephants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brown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yellow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F8F4C04-4DC6-4855-8A7F-CD46D1A263C5}"/>
              </a:ext>
            </a:extLst>
          </p:cNvPr>
          <p:cNvSpPr/>
          <p:nvPr/>
        </p:nvSpPr>
        <p:spPr>
          <a:xfrm>
            <a:off x="6463300" y="188029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②①③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4641234-20D1-4F92-927F-2861F31F6AFA}"/>
              </a:ext>
            </a:extLst>
          </p:cNvPr>
          <p:cNvSpPr/>
          <p:nvPr/>
        </p:nvSpPr>
        <p:spPr>
          <a:xfrm>
            <a:off x="6584518" y="269701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9556D98-A55A-4232-BF91-DDAC8386F186}"/>
              </a:ext>
            </a:extLst>
          </p:cNvPr>
          <p:cNvSpPr/>
          <p:nvPr/>
        </p:nvSpPr>
        <p:spPr>
          <a:xfrm>
            <a:off x="7371116" y="35474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③①②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7CBC85B-A05D-43C0-A0AE-7035390E550B}"/>
              </a:ext>
            </a:extLst>
          </p:cNvPr>
          <p:cNvSpPr/>
          <p:nvPr/>
        </p:nvSpPr>
        <p:spPr>
          <a:xfrm>
            <a:off x="943156" y="514535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⑤①②④③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202</Words>
  <Application>Microsoft Office PowerPoint</Application>
  <PresentationFormat>自定义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方正大标宋_GBK</vt:lpstr>
      <vt:lpstr>方正小标宋_GBK</vt:lpstr>
      <vt:lpstr>Times New Roman</vt:lpstr>
      <vt:lpstr>方正黑体_GBK</vt:lpstr>
      <vt:lpstr>汉仪雅酷黑 95W</vt:lpstr>
      <vt:lpstr>NEU-BZ</vt:lpstr>
      <vt:lpstr>new exer</vt:lpstr>
      <vt:lpstr>方正书宋_GBK</vt:lpstr>
      <vt:lpstr>微软雅黑</vt:lpstr>
      <vt:lpstr>方正隶变_GBK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2026-03-27T07:01:25Z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