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6" r:id="rId4"/>
    <p:sldId id="527" r:id="rId5"/>
    <p:sldId id="531" r:id="rId6"/>
    <p:sldId id="52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new exer" pitchFamily="2" charset="0"/>
      <p:regular r:id="rId20"/>
    </p:embeddedFont>
    <p:embeddedFont>
      <p:font typeface="方正书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861094"/>
            <a:ext cx="68723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选择正确的图片。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r="73670"/>
          <a:stretch/>
        </p:blipFill>
        <p:spPr>
          <a:xfrm>
            <a:off x="400663" y="1496661"/>
            <a:ext cx="1954349" cy="12269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r="72523"/>
          <a:stretch/>
        </p:blipFill>
        <p:spPr>
          <a:xfrm>
            <a:off x="7612453" y="1550298"/>
            <a:ext cx="1323340" cy="1356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l="56851"/>
          <a:stretch/>
        </p:blipFill>
        <p:spPr>
          <a:xfrm>
            <a:off x="9611068" y="1485522"/>
            <a:ext cx="2078185" cy="13564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7354" r="35683"/>
          <a:stretch/>
        </p:blipFill>
        <p:spPr>
          <a:xfrm>
            <a:off x="2649429" y="1496661"/>
            <a:ext cx="2001328" cy="12269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73515"/>
          <a:stretch/>
        </p:blipFill>
        <p:spPr>
          <a:xfrm>
            <a:off x="5205263" y="1550298"/>
            <a:ext cx="1965850" cy="122692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69343" y="2710974"/>
            <a:ext cx="10791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help you smell.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help you talk and eat.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help you hear.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help you see.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5.We help you walk and run.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1439" y="29067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1438" y="36501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5483" y="44288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5483" y="52460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0866" y="60354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15A6AB9-6724-4294-A6ED-6653129BC2C0}"/>
              </a:ext>
            </a:extLst>
          </p:cNvPr>
          <p:cNvSpPr/>
          <p:nvPr/>
        </p:nvSpPr>
        <p:spPr>
          <a:xfrm>
            <a:off x="505460" y="850189"/>
            <a:ext cx="1100645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观察雪人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从方框中选择合适的单词补全短文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将序号写在横线上。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2.jpeg">
            <a:extLst>
              <a:ext uri="{FF2B5EF4-FFF2-40B4-BE49-F238E27FC236}">
                <a16:creationId xmlns="" xmlns:a16="http://schemas.microsoft.com/office/drawing/2014/main" id="{D87D6811-DFD4-439D-A4FC-0940BA3AA6F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78875" y="2544375"/>
            <a:ext cx="2034350" cy="207610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81F77E2-1E8D-4DCC-B717-A3198835940D}"/>
              </a:ext>
            </a:extLst>
          </p:cNvPr>
          <p:cNvSpPr/>
          <p:nvPr/>
        </p:nvSpPr>
        <p:spPr>
          <a:xfrm>
            <a:off x="4122706" y="2897043"/>
            <a:ext cx="6392893" cy="1399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A.listen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B.friends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C.mouth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D.hand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E.nice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F.see</a:t>
            </a:r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1EA2078-EDF8-4C64-913B-B5295AE91EF9}"/>
              </a:ext>
            </a:extLst>
          </p:cNvPr>
          <p:cNvSpPr/>
          <p:nvPr/>
        </p:nvSpPr>
        <p:spPr>
          <a:xfrm>
            <a:off x="4132053" y="2846717"/>
            <a:ext cx="6392173" cy="1570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6C90504-00D8-490F-A88D-E6AFA204F73F}"/>
              </a:ext>
            </a:extLst>
          </p:cNvPr>
          <p:cNvSpPr/>
          <p:nvPr/>
        </p:nvSpPr>
        <p:spPr>
          <a:xfrm>
            <a:off x="1278875" y="4710646"/>
            <a:ext cx="431400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Hello.I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a snowman.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55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BF32C17-AA54-4FFA-A3CC-14C790AFE3E2}"/>
              </a:ext>
            </a:extLst>
          </p:cNvPr>
          <p:cNvSpPr/>
          <p:nvPr/>
        </p:nvSpPr>
        <p:spPr>
          <a:xfrm>
            <a:off x="504853" y="2557742"/>
            <a:ext cx="10913817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Look!I can smell with my nose.I can 1.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my eyes.I have ears.I 2.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them.I say“Hi!” with my 3.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wave(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my 4.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arm to say “Good morning!”I am 5.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 my friends.Let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be good 6.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E795891-9144-45F2-9900-56BA20553E9A}"/>
              </a:ext>
            </a:extLst>
          </p:cNvPr>
          <p:cNvSpPr/>
          <p:nvPr/>
        </p:nvSpPr>
        <p:spPr>
          <a:xfrm>
            <a:off x="9275574" y="276974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37C95B6-0944-429A-BEFC-F0CEA7ED6945}"/>
              </a:ext>
            </a:extLst>
          </p:cNvPr>
          <p:cNvSpPr/>
          <p:nvPr/>
        </p:nvSpPr>
        <p:spPr>
          <a:xfrm>
            <a:off x="5305649" y="36150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2CBB988-1153-4444-ADF0-5A8450CC813B}"/>
              </a:ext>
            </a:extLst>
          </p:cNvPr>
          <p:cNvSpPr/>
          <p:nvPr/>
        </p:nvSpPr>
        <p:spPr>
          <a:xfrm>
            <a:off x="2093450" y="43937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6E179EF-BDB8-41C2-B093-0769551E5993}"/>
              </a:ext>
            </a:extLst>
          </p:cNvPr>
          <p:cNvSpPr/>
          <p:nvPr/>
        </p:nvSpPr>
        <p:spPr>
          <a:xfrm>
            <a:off x="6918040" y="43937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593399F-71D8-4062-9E0C-819DEA4847C8}"/>
              </a:ext>
            </a:extLst>
          </p:cNvPr>
          <p:cNvSpPr/>
          <p:nvPr/>
        </p:nvSpPr>
        <p:spPr>
          <a:xfrm>
            <a:off x="5657027" y="528820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C135CA1-F867-4E3B-A891-4054FADE0979}"/>
              </a:ext>
            </a:extLst>
          </p:cNvPr>
          <p:cNvSpPr/>
          <p:nvPr/>
        </p:nvSpPr>
        <p:spPr>
          <a:xfrm>
            <a:off x="2344424" y="604739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3EF9575-BDEF-4FA0-A7FE-6117FD0962AF}"/>
              </a:ext>
            </a:extLst>
          </p:cNvPr>
          <p:cNvSpPr/>
          <p:nvPr/>
        </p:nvSpPr>
        <p:spPr>
          <a:xfrm>
            <a:off x="2506629" y="897155"/>
            <a:ext cx="6392173" cy="1570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565F0DA-253E-4024-9C93-2113929C170C}"/>
              </a:ext>
            </a:extLst>
          </p:cNvPr>
          <p:cNvSpPr/>
          <p:nvPr/>
        </p:nvSpPr>
        <p:spPr>
          <a:xfrm>
            <a:off x="2783519" y="897155"/>
            <a:ext cx="6901852" cy="1399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A.listen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B.friends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C.mouth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D.hand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E.nice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F.see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90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0856EA7-F26C-4A9B-8AC1-5C1DCE40B3AE}"/>
              </a:ext>
            </a:extLst>
          </p:cNvPr>
          <p:cNvSpPr/>
          <p:nvPr/>
        </p:nvSpPr>
        <p:spPr>
          <a:xfrm>
            <a:off x="587617" y="821065"/>
            <a:ext cx="1065074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根据汉语提示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listen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687B-CCFB-435D-B7EA-79D3442BE9BF}"/>
              </a:ext>
            </a:extLst>
          </p:cNvPr>
          <p:cNvSpPr/>
          <p:nvPr/>
        </p:nvSpPr>
        <p:spPr>
          <a:xfrm>
            <a:off x="1278874" y="1682159"/>
            <a:ext cx="8736393" cy="7994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32BFFAF-A020-4667-B513-CE2B55E8C9E6}"/>
              </a:ext>
            </a:extLst>
          </p:cNvPr>
          <p:cNvSpPr/>
          <p:nvPr/>
        </p:nvSpPr>
        <p:spPr>
          <a:xfrm>
            <a:off x="595332" y="2481646"/>
            <a:ext cx="10635316" cy="3241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help you</a:t>
            </a:r>
            <a:r>
              <a:rPr lang="zh-CN" altLang="zh-CN" sz="3600" dirty="0"/>
              <a:t> </a:t>
            </a:r>
            <a:r>
              <a:rPr lang="en-US" altLang="zh-CN" sz="3600" dirty="0"/>
              <a:t>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谈话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2.You are a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队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                          (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听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my ears.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62483B8-C67E-49D5-ADB5-06DCF661B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02800" y="2836212"/>
            <a:ext cx="275101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46C3C4F-EECA-44FD-B129-B7A711FD52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896051" y="3968266"/>
            <a:ext cx="2751019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B0FA620-1C61-440B-A008-EC0DEA414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278874" y="5065521"/>
            <a:ext cx="2751019" cy="7671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3889624" y="2881421"/>
            <a:ext cx="82105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talk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98948B7-2E1B-4348-AB8C-11BCA486F2F9}"/>
              </a:ext>
            </a:extLst>
          </p:cNvPr>
          <p:cNvSpPr/>
          <p:nvPr/>
        </p:nvSpPr>
        <p:spPr>
          <a:xfrm>
            <a:off x="3596661" y="3997137"/>
            <a:ext cx="98296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team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78BF030-104C-4E44-A89D-F82D700BBF0F}"/>
              </a:ext>
            </a:extLst>
          </p:cNvPr>
          <p:cNvSpPr/>
          <p:nvPr/>
        </p:nvSpPr>
        <p:spPr>
          <a:xfrm>
            <a:off x="1945014" y="5109360"/>
            <a:ext cx="10278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listen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5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0856EA7-F26C-4A9B-8AC1-5C1DCE40B3AE}"/>
              </a:ext>
            </a:extLst>
          </p:cNvPr>
          <p:cNvSpPr/>
          <p:nvPr/>
        </p:nvSpPr>
        <p:spPr>
          <a:xfrm>
            <a:off x="587617" y="821065"/>
            <a:ext cx="1065074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listen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687B-CCFB-435D-B7EA-79D3442BE9BF}"/>
              </a:ext>
            </a:extLst>
          </p:cNvPr>
          <p:cNvSpPr/>
          <p:nvPr/>
        </p:nvSpPr>
        <p:spPr>
          <a:xfrm>
            <a:off x="1330633" y="910361"/>
            <a:ext cx="8736393" cy="7994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32BFFAF-A020-4667-B513-CE2B55E8C9E6}"/>
              </a:ext>
            </a:extLst>
          </p:cNvPr>
          <p:cNvSpPr/>
          <p:nvPr/>
        </p:nvSpPr>
        <p:spPr>
          <a:xfrm>
            <a:off x="691029" y="1811005"/>
            <a:ext cx="10635316" cy="2133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4.How do you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回答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5.You are all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重要的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to me.</a:t>
            </a:r>
            <a:endParaRPr lang="zh-CN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2040A9F-0850-4315-8901-2F33B4CA29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491274" y="2178350"/>
            <a:ext cx="275101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30D9FA6-36FE-4F59-BC9E-C1CB1E70A0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161971" y="3278895"/>
            <a:ext cx="2751019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ECA7E9C-C993-4744-93D1-5F1FBCD3CD6E}"/>
              </a:ext>
            </a:extLst>
          </p:cNvPr>
          <p:cNvSpPr/>
          <p:nvPr/>
        </p:nvSpPr>
        <p:spPr>
          <a:xfrm>
            <a:off x="4234238" y="2203771"/>
            <a:ext cx="13195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answer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E1BF823-82BB-4A7C-8A10-809EB5745895}"/>
              </a:ext>
            </a:extLst>
          </p:cNvPr>
          <p:cNvSpPr/>
          <p:nvPr/>
        </p:nvSpPr>
        <p:spPr>
          <a:xfrm>
            <a:off x="3678911" y="3314842"/>
            <a:ext cx="17956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important</a:t>
            </a:r>
            <a:endParaRPr lang="zh-CN" altLang="en-US" sz="42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86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174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2026-03-27T07:58:00Z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