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小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_GBK" pitchFamily="65" charset="-122"/>
      <p:regular r:id="rId16"/>
    </p:embeddedFont>
    <p:embeddedFont>
      <p:font typeface="方正黑体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80144"/>
            <a:ext cx="1088326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一、小猫正在钓鱼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请圈出含有与小猫头上的单词画线部分发音相同的单词。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2874009"/>
            <a:ext cx="10837150" cy="329819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743325" y="3162300"/>
            <a:ext cx="981075" cy="55245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175292" y="3143250"/>
            <a:ext cx="1082758" cy="48577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594642" y="3171078"/>
            <a:ext cx="749383" cy="53414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054323" y="5004270"/>
            <a:ext cx="784627" cy="52023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861094"/>
            <a:ext cx="10730865" cy="5776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二、英语中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表示时间时经常会用到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pm,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小伙伴们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你们知道如何使用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pm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吗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判断下面的英语时间表达是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正确。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上午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9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下午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three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下午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5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00pm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早上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10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o’clock am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晚上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7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傍晚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6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 pm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3046" y="275673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1552" y="3403745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8728" y="405960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1552" y="46599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1073" y="531585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5425" y="59559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三、连词成句。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写序号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Toby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for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Sydney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morning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9530" y="241209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①④②⑤③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0362" y="39456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54886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③④①⑤②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167</Words>
  <Application>Microsoft Office PowerPoint</Application>
  <PresentationFormat>自定义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2026-03-21T01:52:11Z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