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MS Gothic" pitchFamily="49" charset="-128"/>
      <p:regular r:id="rId17"/>
    </p:embeddedFont>
    <p:embeddedFont>
      <p:font typeface="方正大标宋_GBK" pitchFamily="65" charset="-122"/>
      <p:regular r:id="rId18"/>
    </p:embeddedFont>
    <p:embeddedFont>
      <p:font typeface="方正黑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第一课时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Get ready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5"/>
            <a:ext cx="94107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一、看时钟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选择对应的时间。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填编号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6" y="1743075"/>
            <a:ext cx="8444310" cy="175432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A.six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o’clock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B.half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past seven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C.four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forty</a:t>
            </a:r>
            <a:r>
              <a:rPr lang="zh-CN" altLang="zh-CN" sz="36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five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D.eleven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fifteen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85" y="3739474"/>
            <a:ext cx="10799219" cy="180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044296" y="5454134"/>
            <a:ext cx="1050877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It’s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600" dirty="0" smtClean="0">
                <a:latin typeface="Times New Roman"/>
                <a:ea typeface="宋体"/>
              </a:rPr>
              <a:t>.        It’s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600" dirty="0" smtClean="0">
                <a:latin typeface="Times New Roman"/>
                <a:ea typeface="宋体"/>
              </a:rPr>
              <a:t>.        It’s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600" dirty="0" smtClean="0">
                <a:latin typeface="Times New Roman"/>
                <a:ea typeface="宋体"/>
              </a:rPr>
              <a:t>.        It’s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600" dirty="0" smtClean="0">
                <a:latin typeface="Times New Roman"/>
                <a:ea typeface="宋体"/>
              </a:rPr>
              <a:t>.</a:t>
            </a:r>
            <a:r>
              <a:rPr lang="en-US" altLang="zh-CN" sz="3600" dirty="0">
                <a:latin typeface="Times New Roman"/>
                <a:ea typeface="宋体"/>
              </a:rPr>
              <a:t> 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2090025" y="551643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90610" y="553548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13354" y="551643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42279" y="551643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41080"/>
            <a:ext cx="84486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二、想一想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下列钟点数写作什么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600" dirty="0">
                <a:latin typeface="Times New Roman"/>
                <a:ea typeface="宋体"/>
              </a:rPr>
              <a:t>:half past six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写作</a:t>
            </a:r>
            <a:r>
              <a:rPr lang="en-US" altLang="zh-CN" sz="3600" dirty="0" smtClean="0">
                <a:latin typeface="Times New Roman"/>
                <a:ea typeface="宋体"/>
              </a:rPr>
              <a:t>: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u="sng" dirty="0" smtClean="0">
                <a:latin typeface="Times New Roman"/>
                <a:ea typeface="宋体"/>
              </a:rPr>
              <a:t>6</a:t>
            </a:r>
            <a:r>
              <a:rPr lang="zh-CN" altLang="zh-CN" sz="3600" u="sng" dirty="0">
                <a:ea typeface="宋体"/>
                <a:cs typeface="宋体"/>
              </a:rPr>
              <a:t>∶</a:t>
            </a:r>
            <a:r>
              <a:rPr lang="en-US" altLang="zh-CN" sz="3600" u="sng" dirty="0" smtClean="0">
                <a:latin typeface="Times New Roman"/>
                <a:ea typeface="宋体"/>
              </a:rPr>
              <a:t>30    </a:t>
            </a:r>
            <a:r>
              <a:rPr lang="en-US" altLang="zh-CN" sz="3600" u="sng" dirty="0" smtClean="0">
                <a:solidFill>
                  <a:schemeClr val="bg1"/>
                </a:solidFill>
                <a:latin typeface="Times New Roman"/>
                <a:ea typeface="宋体"/>
              </a:rPr>
              <a:t>0 </a:t>
            </a:r>
            <a:r>
              <a:rPr lang="en-US" altLang="zh-CN" sz="3600" u="sng" dirty="0" smtClean="0">
                <a:latin typeface="Times New Roman"/>
                <a:ea typeface="宋体"/>
              </a:rPr>
              <a:t>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5438775" y="1624310"/>
            <a:ext cx="52387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1.half past nine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写作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50611" y="2501473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</a:t>
            </a:r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2000" y="3502536"/>
            <a:ext cx="42576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2.five fifteen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写作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67350" y="3483411"/>
            <a:ext cx="52387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3.ten o’clock</a:t>
            </a:r>
            <a:b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</a:b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写作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 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302386" y="4379699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35195" y="434152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</a:t>
            </a:r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028700" y="1114425"/>
            <a:ext cx="43338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4.four thirty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写作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57900" y="1095326"/>
            <a:ext cx="49149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5.eight forty</a:t>
            </a:r>
            <a:r>
              <a:rPr lang="zh-CN" altLang="zh-CN" sz="3600" dirty="0">
                <a:solidFill>
                  <a:srgbClr val="000000"/>
                </a:solidFill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five</a:t>
            </a:r>
            <a:b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</a:b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写作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 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616711" y="1991588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17386" y="1991588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899" y="976610"/>
            <a:ext cx="107880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三、将同学们的日常活动与对应的图片连线。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1.get up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2.go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to school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3.go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home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4.have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dinner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3" y="4150270"/>
            <a:ext cx="10944225" cy="1812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408271" y="2551384"/>
            <a:ext cx="3639979" cy="159888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2231472" y="2551384"/>
            <a:ext cx="2126536" cy="167771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425058" y="2521493"/>
            <a:ext cx="3300092" cy="170760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7781925" y="2521493"/>
            <a:ext cx="2486025" cy="170760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140</Words>
  <Application>Microsoft Office PowerPoint</Application>
  <PresentationFormat>自定义</PresentationFormat>
  <Paragraphs>39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方正隶变_GBK</vt:lpstr>
      <vt:lpstr>方正小标宋_GBK</vt:lpstr>
      <vt:lpstr>方正大标宋简体</vt:lpstr>
      <vt:lpstr>Times New Roman</vt:lpstr>
      <vt:lpstr>Calibri</vt:lpstr>
      <vt:lpstr>微软雅黑</vt:lpstr>
      <vt:lpstr>MS Gothic</vt:lpstr>
      <vt:lpstr>汉仪雅酷黑 95W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2026-03-21T01:08:42Z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