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4" r:id="rId9"/>
    <p:sldId id="517" r:id="rId10"/>
    <p:sldId id="515" r:id="rId11"/>
    <p:sldId id="427" r:id="rId12"/>
  </p:sldIdLst>
  <p:sldSz cx="12192000" cy="6858000"/>
  <p:notesSz cx="6858000" cy="9144000"/>
  <p:embeddedFontLs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小标宋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黑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10788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七、听短文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将人物与对应的活动连线。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98" y="1962150"/>
            <a:ext cx="10575777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24333" y="2423455"/>
            <a:ext cx="2376167" cy="1462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900808" y="2423455"/>
            <a:ext cx="2604767" cy="1462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2423455"/>
            <a:ext cx="2771775" cy="1462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10883" y="2423455"/>
            <a:ext cx="2395217" cy="1462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04975" y="2394880"/>
            <a:ext cx="8543925" cy="1462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902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94362" y="861094"/>
            <a:ext cx="2017553" cy="1754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1094"/>
            <a:ext cx="95338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填在括号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895930"/>
            <a:ext cx="10876915" cy="223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35859" y="45778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5184" y="45778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546" y="4596480"/>
            <a:ext cx="416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6684" y="458695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86365" y="45778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)1.A.park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B.piano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C.part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)2.A.club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B.card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C.class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)3.A.Friday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B.friend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C.flower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4.A.need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B.soon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C.lesson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5.A.music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C.mantis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6400" y="18882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7182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7906" y="35455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7906" y="43742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7905" y="51838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选出与录音内容相符的图片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把字母编号写在题前的括号里。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050" y="2053862"/>
            <a:ext cx="56990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</a:rPr>
              <a:t>1.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483" y="2257425"/>
            <a:ext cx="3531542" cy="201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34975" y="22479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990" y="4101584"/>
            <a:ext cx="22236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504948" y="433167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676" y="4401026"/>
            <a:ext cx="3639349" cy="20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6" y="927769"/>
            <a:ext cx="5714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436846" y="11357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94" y="1042486"/>
            <a:ext cx="3557220" cy="201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90566" y="3201084"/>
            <a:ext cx="22236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宋体"/>
              </a:rPr>
              <a:t>(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454025" y="32010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94" y="3237079"/>
            <a:ext cx="3671487" cy="2063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895350"/>
            <a:ext cx="107499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将星期与图片进行匹配。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A.Monday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B.Tuesday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C.Wednesday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E.Saturday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3" y="3633292"/>
            <a:ext cx="11031857" cy="2066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74394" y="51207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4336" y="51112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9321" y="51112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22248" y="51112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47985" y="51112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5"/>
            <a:ext cx="107537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五、听句子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1.A.It’s Monday.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B.I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have English.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)2.A.She has Chinese.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have music.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3.A.She goes running.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goes running.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4.A.It’s Tuesday.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science.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5.A.I love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loves art.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9263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74439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1094" y="35659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9699" y="43551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223" y="51559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76300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选出你所听到的句子。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1.A.I have Chinese on Monday.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B.I have science on Monday.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)2.A.What do you have on Tuesday?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 you do on Thursday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063" y="19181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5242" y="35074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02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76300"/>
            <a:ext cx="108642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3.A.I go to a painting club on Wednesday.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B.I go to a dance club on Wednesday.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)4.A.I want to make a stick for an old friend.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B.I want a painting for an old friend.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0785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900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333</Words>
  <Application>Microsoft Office PowerPoint</Application>
  <PresentationFormat>自定义</PresentationFormat>
  <Paragraphs>87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方正大标宋简体</vt:lpstr>
      <vt:lpstr>Times New Roman</vt:lpstr>
      <vt:lpstr>Calibri</vt:lpstr>
      <vt:lpstr>汉仪雅酷黑 95W</vt:lpstr>
      <vt:lpstr>方正隶变_GBK</vt:lpstr>
      <vt:lpstr>微软雅黑</vt:lpstr>
      <vt:lpstr>方正小标宋_GBK</vt:lpstr>
      <vt:lpstr>方正大标宋_GBK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2026-03-23T01:52:42Z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