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3" r:id="rId5"/>
    <p:sldId id="521" r:id="rId6"/>
    <p:sldId id="522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new exer" pitchFamily="2" charset="0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Speed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4"/>
            <a:ext cx="1084340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一、小动物们即将上场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假如你是解说员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请帮助他们介绍自己的特点。选择合适的词汇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136" y="2204245"/>
            <a:ext cx="10860658" cy="22807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6864" y="4325275"/>
            <a:ext cx="104731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1.This is an elephant.He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panda.He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3.This is a bird.She can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07080" y="448498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88989" y="52910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27577" y="60745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71" y="735752"/>
            <a:ext cx="10860658" cy="22807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2119" y="3016490"/>
            <a:ext cx="104731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chameleon.He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5.This is a lion.He can run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giraffe.He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28991" y="31480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2497" y="398598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8492" y="47621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86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70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给图画编号。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21" y="1304296"/>
            <a:ext cx="10745131" cy="18975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7494" y="3275593"/>
            <a:ext cx="106537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1.—Look at the monkeys!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 are small and cute.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2.—Let’s go to the zoo!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—OK!I love animals!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3.—Look!What is it?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—It’s a giraffe.It’s tall.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4.—What 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—They’re pandas.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5.This is an ostrich.It is fast.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6934" y="26600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3247" y="26891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0558" y="26891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93361" y="26600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26164" y="26891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65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2893BE-7174-4BAB-8966-8BCC3854CE30}"/>
              </a:ext>
            </a:extLst>
          </p:cNvPr>
          <p:cNvSpPr/>
          <p:nvPr/>
        </p:nvSpPr>
        <p:spPr>
          <a:xfrm>
            <a:off x="571129" y="956299"/>
            <a:ext cx="10854431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选出合适的单词补全短文。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 1.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(on/at) the picture.This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2.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(is/are) Panpan.He is my new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animal friend.He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3.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(a/an)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big and 4.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(strong/small).l love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(he/him).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.jpeg">
            <a:extLst>
              <a:ext uri="{FF2B5EF4-FFF2-40B4-BE49-F238E27FC236}">
                <a16:creationId xmlns="" xmlns:a16="http://schemas.microsoft.com/office/drawing/2014/main" id="{89EA07F1-0637-4A06-AC4C-F78FE0559D5F}"/>
              </a:ext>
            </a:extLst>
          </p:cNvPr>
          <p:cNvPicPr/>
          <p:nvPr/>
        </p:nvPicPr>
        <p:blipFill rotWithShape="1">
          <a:blip r:embed="rId4"/>
          <a:srcRect l="8811"/>
          <a:stretch/>
        </p:blipFill>
        <p:spPr>
          <a:xfrm>
            <a:off x="8939816" y="2274239"/>
            <a:ext cx="2423603" cy="21829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B8C243E-684B-45A9-ADBB-A99303C0C582}"/>
              </a:ext>
            </a:extLst>
          </p:cNvPr>
          <p:cNvSpPr/>
          <p:nvPr/>
        </p:nvSpPr>
        <p:spPr>
          <a:xfrm>
            <a:off x="3429955" y="19510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0336E63-6E6D-4BA3-8310-6B60D54561C4}"/>
              </a:ext>
            </a:extLst>
          </p:cNvPr>
          <p:cNvSpPr/>
          <p:nvPr/>
        </p:nvSpPr>
        <p:spPr>
          <a:xfrm>
            <a:off x="1753184" y="27747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7E28656-23F3-4FE2-AEBD-F21CA6479525}"/>
              </a:ext>
            </a:extLst>
          </p:cNvPr>
          <p:cNvSpPr/>
          <p:nvPr/>
        </p:nvSpPr>
        <p:spPr>
          <a:xfrm>
            <a:off x="4972038" y="3590621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6FBC075-D6BB-42DE-9B45-26EAB870DFA3}"/>
              </a:ext>
            </a:extLst>
          </p:cNvPr>
          <p:cNvSpPr/>
          <p:nvPr/>
        </p:nvSpPr>
        <p:spPr>
          <a:xfrm>
            <a:off x="3689000" y="4360105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strong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07CC125-7F48-4EE4-8DD0-CFDCD80387C4}"/>
              </a:ext>
            </a:extLst>
          </p:cNvPr>
          <p:cNvSpPr/>
          <p:nvPr/>
        </p:nvSpPr>
        <p:spPr>
          <a:xfrm>
            <a:off x="1547999" y="5239462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him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5AB390B-DD03-466D-A8F6-4507ACFF15FD}"/>
              </a:ext>
            </a:extLst>
          </p:cNvPr>
          <p:cNvSpPr/>
          <p:nvPr/>
        </p:nvSpPr>
        <p:spPr>
          <a:xfrm>
            <a:off x="605607" y="1021119"/>
            <a:ext cx="44550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补充句子。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772D4F-F183-4CC8-B2F7-FE57F8BE535C}"/>
              </a:ext>
            </a:extLst>
          </p:cNvPr>
          <p:cNvSpPr/>
          <p:nvPr/>
        </p:nvSpPr>
        <p:spPr>
          <a:xfrm>
            <a:off x="4437820" y="1667450"/>
            <a:ext cx="6698882" cy="4992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1.This is                           </a:t>
            </a: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2.He is a                           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3.He is                              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4.He is my                            friend.</a:t>
            </a:r>
            <a:endParaRPr lang="zh-CN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altLang="zh-CN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153D164-0239-4269-8421-C5CCCB7EE7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217665" y="2019811"/>
            <a:ext cx="2986720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C84FB52-0E80-4376-AD7A-4DD64DC2AE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217665" y="3164916"/>
            <a:ext cx="2986720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3C5C0C2-6358-43D9-A78F-18D5E6BF39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947371" y="4194839"/>
            <a:ext cx="2986720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CF07368-0402-4E43-A01C-0976A8BF1A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628857" y="5339944"/>
            <a:ext cx="2986720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954BB43-2803-480E-8E13-5328E234B0F6}"/>
              </a:ext>
            </a:extLst>
          </p:cNvPr>
          <p:cNvSpPr/>
          <p:nvPr/>
        </p:nvSpPr>
        <p:spPr>
          <a:xfrm>
            <a:off x="7071626" y="2045858"/>
            <a:ext cx="8547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err="1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Bobo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9C652FB-3089-4356-91DB-C968290F435C}"/>
              </a:ext>
            </a:extLst>
          </p:cNvPr>
          <p:cNvSpPr/>
          <p:nvPr/>
        </p:nvSpPr>
        <p:spPr>
          <a:xfrm>
            <a:off x="6951053" y="3191439"/>
            <a:ext cx="140936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giraffe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2CE4C6F-00B6-4A1C-800C-9C186EFBEE2E}"/>
              </a:ext>
            </a:extLst>
          </p:cNvPr>
          <p:cNvSpPr/>
          <p:nvPr/>
        </p:nvSpPr>
        <p:spPr>
          <a:xfrm>
            <a:off x="7033361" y="4230581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tall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5AB185F-CCC0-4900-9A69-B011D0E95C3F}"/>
              </a:ext>
            </a:extLst>
          </p:cNvPr>
          <p:cNvSpPr/>
          <p:nvPr/>
        </p:nvSpPr>
        <p:spPr>
          <a:xfrm>
            <a:off x="7685154" y="5377430"/>
            <a:ext cx="12506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animal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26" y="2163426"/>
            <a:ext cx="3363676" cy="376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177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2026-03-27T07:08:12Z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