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4" r:id="rId8"/>
    <p:sldId id="511" r:id="rId9"/>
    <p:sldId id="512" r:id="rId10"/>
    <p:sldId id="515" r:id="rId11"/>
    <p:sldId id="427" r:id="rId12"/>
  </p:sldIdLst>
  <p:sldSz cx="12192000" cy="6858000"/>
  <p:notesSz cx="6858000" cy="9144000"/>
  <p:embeddedFontLst>
    <p:embeddedFont>
      <p:font typeface="方正隶变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MS Gothic" pitchFamily="49" charset="-128"/>
      <p:regular r:id="rId22"/>
    </p:embeddedFont>
    <p:embeddedFont>
      <p:font typeface="方正大标宋_GBK" pitchFamily="65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1569" y="861094"/>
            <a:ext cx="9841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七、听短文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选择正确的答案补全表格。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581150"/>
            <a:ext cx="9625860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swimming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B.take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photos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C.go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home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D.9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20 pm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E.11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40 am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961220"/>
              </p:ext>
            </p:extLst>
          </p:nvPr>
        </p:nvGraphicFramePr>
        <p:xfrm>
          <a:off x="985441" y="2971980"/>
          <a:ext cx="9815908" cy="3428034"/>
        </p:xfrm>
        <a:graphic>
          <a:graphicData uri="http://schemas.openxmlformats.org/drawingml/2006/table">
            <a:tbl>
              <a:tblPr firstRow="1" firstCol="1" bandRow="1"/>
              <a:tblGrid>
                <a:gridCol w="2347282"/>
                <a:gridCol w="2774062"/>
                <a:gridCol w="2347282"/>
                <a:gridCol w="2347282"/>
              </a:tblGrid>
              <a:tr h="471955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My Day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01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 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get up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 pm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1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 am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breakfast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 pm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1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 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 pm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dinner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1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 lunch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5.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  </a:t>
                      </a:r>
                      <a:r>
                        <a:rPr lang="zh-CN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to bed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541647" y="4913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4893" y="5627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16195" y="34575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16195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03872" y="562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01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12085" y="861094"/>
            <a:ext cx="1803017" cy="15677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" y="861094"/>
            <a:ext cx="9116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填在括号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2803846"/>
            <a:ext cx="10824527" cy="221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03098" y="4482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584" y="4482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17384" y="4482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184" y="4482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7934" y="4482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861095"/>
            <a:ext cx="108451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)1.A.what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B.when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C.where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)2.A.work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B.word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C.why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3.A.draw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B.dumpling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C.dinner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4.A.free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B.forty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⁃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five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C.fifteen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5.A.half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B.hair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C.hear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6875" y="1831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6874" y="271826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0174" y="35265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6874" y="43361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2" y="51457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4876"/>
            <a:ext cx="11006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选出与所听内容相符的图片。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626" y="1914525"/>
            <a:ext cx="56705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)1.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08271" y="21438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310" y="2004020"/>
            <a:ext cx="3986212" cy="220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20371" y="4210050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493554" y="43917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72" y="4391799"/>
            <a:ext cx="3984128" cy="224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54172" y="929759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58537" y="3463409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93491" y="116350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716" y="1164907"/>
            <a:ext cx="3903919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497449" y="367600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291" y="3501509"/>
            <a:ext cx="3913160" cy="224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49" y="889844"/>
            <a:ext cx="106927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选出听到的单词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把序号写在题前的括号里。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do things on time.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A.like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B.need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mother goes to work at 7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00. 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A.Her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B.His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3649" y="27073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8636" y="435656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49" y="889844"/>
            <a:ext cx="106927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)3.It’s nine o’clock in the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A.evening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B.morning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4.My father is at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A.school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B.work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)5.It’s seven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A.fifteen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B.thirty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4500" y="1069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0148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4500" y="43742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340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1" y="861095"/>
            <a:ext cx="108070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用数字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给下列句子排序。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)It’s time to have breakfast.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 time to do your homework.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need to get up on time.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)It’s half past seven.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)What time is it?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6276" y="18215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8077" y="27539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6276" y="34979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9878" y="43647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6276" y="51933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952500"/>
            <a:ext cx="105822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填上所缺的字母。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1.cl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2.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inner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3.fif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een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4.h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5.cl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ss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6.th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6801" y="18648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5776" y="18310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0922" y="1855320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4946" y="267879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45348" y="2689691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89699" y="267879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84216" y="2672417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17698" y="2677149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356</Words>
  <Application>Microsoft Office PowerPoint</Application>
  <PresentationFormat>自定义</PresentationFormat>
  <Paragraphs>117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方正隶变_GBK</vt:lpstr>
      <vt:lpstr>方正小标宋_GBK</vt:lpstr>
      <vt:lpstr>方正大标宋简体</vt:lpstr>
      <vt:lpstr>Times New Roman</vt:lpstr>
      <vt:lpstr>Calibri</vt:lpstr>
      <vt:lpstr>微软雅黑</vt:lpstr>
      <vt:lpstr>MS Gothic</vt:lpstr>
      <vt:lpstr>汉仪雅酷黑 95W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2026-03-21T03:06:37Z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