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510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方正隶变_GBK" pitchFamily="65" charset="-122"/>
      <p:regular r:id="rId10"/>
    </p:embeddedFont>
    <p:embeddedFont>
      <p:font typeface="方正大标宋简体" charset="-122"/>
      <p:regular r:id="rId11"/>
    </p:embeddedFont>
    <p:embeddedFont>
      <p:font typeface="方正小标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大标宋_GBK" pitchFamily="65" charset="-122"/>
      <p:regular r:id="rId19"/>
    </p:embeddedFont>
    <p:embeddedFont>
      <p:font typeface="new exer" pitchFamily="2" charset="0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第一课时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Get ready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0" y="895351"/>
            <a:ext cx="98107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一、判断下列句子与图片是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6299" y="1896160"/>
            <a:ext cx="72961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)1.Sam has a singing class 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on Monday. 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509678" y="212699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31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27326" y="2025650"/>
            <a:ext cx="1589913" cy="14033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917239" y="2389316"/>
            <a:ext cx="1056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宋体"/>
              </a:rPr>
              <a:t>Mon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909239" y="3705910"/>
            <a:ext cx="729178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         )</a:t>
            </a:r>
            <a:r>
              <a:rPr lang="en-US" altLang="zh-CN" sz="3600" dirty="0">
                <a:latin typeface="Times New Roman"/>
                <a:ea typeface="宋体"/>
              </a:rPr>
              <a:t>2.Sam plays football on 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Tuesday.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1599298" y="3936742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3" name="image32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336851" y="3860542"/>
            <a:ext cx="1580388" cy="139494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9919217" y="4236482"/>
            <a:ext cx="10197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宋体"/>
              </a:rPr>
              <a:t>Wed</a:t>
            </a:r>
            <a:endParaRPr lang="zh-CN" altLang="en-US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1525" y="942975"/>
            <a:ext cx="83724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)3.Sam goes swimming on 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Thursday after school.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599298" y="1173807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32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18170" y="1227097"/>
            <a:ext cx="1665655" cy="147020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862718" y="1606083"/>
            <a:ext cx="9284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宋体"/>
              </a:rPr>
              <a:t>Thu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800100" y="3305175"/>
            <a:ext cx="82581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)4.Sam has a painting class 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on Friday.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1586474" y="353600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2" name="image32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208646" y="3305175"/>
            <a:ext cx="1675180" cy="158003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914016" y="3663866"/>
            <a:ext cx="723275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Fri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76300" y="1028701"/>
            <a:ext cx="82581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         )</a:t>
            </a:r>
            <a:r>
              <a:rPr lang="en-US" altLang="zh-CN" sz="3600" dirty="0">
                <a:latin typeface="Times New Roman"/>
                <a:ea typeface="宋体"/>
              </a:rPr>
              <a:t>5.Sam goes to the zoo on </a:t>
            </a:r>
            <a:br>
              <a:rPr lang="en-US" altLang="zh-CN" sz="3600" dirty="0">
                <a:latin typeface="Times New Roman"/>
                <a:ea typeface="宋体"/>
              </a:rPr>
            </a:br>
            <a:r>
              <a:rPr lang="en-US" altLang="zh-CN" sz="3600" dirty="0">
                <a:latin typeface="Times New Roman"/>
                <a:ea typeface="宋体"/>
              </a:rPr>
              <a:t>Saturday with his friends.	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512977" y="1259533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32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085772" y="1259533"/>
            <a:ext cx="1726029" cy="152349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835206" y="1698114"/>
            <a:ext cx="9028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宋体"/>
              </a:rPr>
              <a:t>Sun</a:t>
            </a:r>
            <a:endParaRPr lang="zh-CN" altLang="en-US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50" y="861095"/>
            <a:ext cx="107689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二、根据图片选择相应的单词写在四线三格上。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52165" y="1676400"/>
            <a:ext cx="9673035" cy="175432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art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Tuesday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Friday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Saturday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Thursday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football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Wednesday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Monday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62" y="3651014"/>
            <a:ext cx="10763250" cy="1559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588962" y="5426845"/>
            <a:ext cx="2523529" cy="7671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3504208" y="5417319"/>
            <a:ext cx="2523529" cy="76718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6361112" y="5417319"/>
            <a:ext cx="2523529" cy="76718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9180512" y="5417504"/>
            <a:ext cx="2523529" cy="76718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07080" y="5463845"/>
            <a:ext cx="202010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Wednesday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74980" y="5445894"/>
            <a:ext cx="168347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Thursday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88177" y="5445895"/>
            <a:ext cx="125547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Friday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101414" y="5454320"/>
            <a:ext cx="75212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art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05" y="1017572"/>
            <a:ext cx="10783889" cy="1522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656430" y="2728490"/>
            <a:ext cx="2523529" cy="7671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3504208" y="2738015"/>
            <a:ext cx="2523529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6389687" y="2728490"/>
            <a:ext cx="2523529" cy="7671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9228137" y="2728677"/>
            <a:ext cx="2523529" cy="7671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2358" y="2756153"/>
            <a:ext cx="152798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Monday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78798" y="2770227"/>
            <a:ext cx="175560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Saturday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68569" y="2760702"/>
            <a:ext cx="142539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football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47042" y="2755966"/>
            <a:ext cx="149592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Tuesday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149</Words>
  <Application>Microsoft Office PowerPoint</Application>
  <PresentationFormat>自定义</PresentationFormat>
  <Paragraphs>46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方正黑体_GBK</vt:lpstr>
      <vt:lpstr>汉仪雅酷黑 95W</vt:lpstr>
      <vt:lpstr>方正隶变_GBK</vt:lpstr>
      <vt:lpstr>方正大标宋简体</vt:lpstr>
      <vt:lpstr>方正小标宋_GBK</vt:lpstr>
      <vt:lpstr>Times New Roman</vt:lpstr>
      <vt:lpstr>Calibri</vt:lpstr>
      <vt:lpstr>微软雅黑</vt:lpstr>
      <vt:lpstr>方正大标宋_GBK</vt:lpstr>
      <vt:lpstr>Wingdings</vt:lpstr>
      <vt:lpstr>new exer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297</cp:revision>
  <dcterms:created xsi:type="dcterms:W3CDTF">2019-06-19T02:08:00Z</dcterms:created>
  <dcterms:modified xsi:type="dcterms:W3CDTF">2026-03-23T01:35:41Z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