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5" r:id="rId4"/>
    <p:sldId id="528" r:id="rId5"/>
    <p:sldId id="523" r:id="rId6"/>
    <p:sldId id="524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小标宋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77660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54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第六课</a:t>
            </a:r>
            <a:r>
              <a:rPr lang="zh-CN" altLang="en-US" sz="54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时</a:t>
            </a:r>
            <a:endParaRPr lang="en-US" altLang="zh-CN" sz="5400" dirty="0" smtClean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5400" b="1" dirty="0" smtClean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Wrap </a:t>
            </a:r>
            <a:r>
              <a:rPr lang="en-US" altLang="zh-CN" sz="5400" b="1" dirty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up </a:t>
            </a:r>
            <a:r>
              <a:rPr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5400" b="1" dirty="0" smtClean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5400" b="1" dirty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Let’s explore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621766" y="3973657"/>
            <a:ext cx="90663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544128" y="2032635"/>
            <a:ext cx="905773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2475" y="861095"/>
            <a:ext cx="1078301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一、选出每组单词中不同类的一项。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1.A.Monday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B.Friday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C.Chinese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2.A.visit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B.club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C.play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3.A.maths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B.science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C.subject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4.A.old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B.flower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C.card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5.A.piano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B.football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C.basketball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8959" y="18445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43463" y="25777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7583" y="33954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43463" y="41200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17583" y="49377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113157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二、根据相关信息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找出对话所缺的句子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1.A: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B:Today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Tuesday.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2.A: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B:We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English, maths and PE.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3.A: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B:Yes,it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066665"/>
            <a:ext cx="11235091" cy="1958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 do you have on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Monday?     B.Is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Saturday today?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 do you do at weekend?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D.What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 is it today?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 days are at the weekend?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F.On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 and Wednesday.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4205928"/>
            <a:ext cx="11235091" cy="190555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86052" y="1733251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6052" y="2472678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10098" y="3212105"/>
            <a:ext cx="46679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787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1131574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B:I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homework and read books.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5.A: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B:Saturday 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Sunday.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6.A:When do you have English?	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3799247"/>
            <a:ext cx="11235091" cy="1958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 do you have on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Monday?     B.Is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Saturday today?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 do you do at weekend?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D.What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 is it today?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 days are at the weekend?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F.On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 and Wednesday.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460" y="3938510"/>
            <a:ext cx="11235091" cy="190555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1705" y="942640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1705" y="1749692"/>
            <a:ext cx="46679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13054" y="2485225"/>
            <a:ext cx="44275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547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F346279-8B38-40D1-BA99-88E766C826AB}"/>
              </a:ext>
            </a:extLst>
          </p:cNvPr>
          <p:cNvSpPr/>
          <p:nvPr/>
        </p:nvSpPr>
        <p:spPr>
          <a:xfrm>
            <a:off x="598097" y="861094"/>
            <a:ext cx="10719759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三、根据对话内容连线。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A:What do you do on Sunday,Lily?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B:I do homework.What about you,Amy?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C:I play the piano.What about you,Jim?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D:I go to the Wushu club.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FB68370-45AF-44DC-A64B-87F21209A1D3}"/>
              </a:ext>
            </a:extLst>
          </p:cNvPr>
          <p:cNvSpPr/>
          <p:nvPr/>
        </p:nvSpPr>
        <p:spPr>
          <a:xfrm>
            <a:off x="645029" y="892709"/>
            <a:ext cx="10621066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                      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                      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2A8493A-3283-4003-B6BA-3ABB72960D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412" y="4289187"/>
            <a:ext cx="2556917" cy="209583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CB5CCA1-5675-4A7B-B8A4-DE84D3F11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6215" y="4338110"/>
            <a:ext cx="2686715" cy="19979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4ABABC7-55E0-4B6E-B5A5-3BD4371716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5095" y="4459770"/>
            <a:ext cx="2984740" cy="1876329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F326E8B1-AAC5-463B-886A-1CD535336CAB}"/>
              </a:ext>
            </a:extLst>
          </p:cNvPr>
          <p:cNvCxnSpPr>
            <a:cxnSpLocks/>
          </p:cNvCxnSpPr>
          <p:nvPr/>
        </p:nvCxnSpPr>
        <p:spPr>
          <a:xfrm>
            <a:off x="1560174" y="1716226"/>
            <a:ext cx="4875132" cy="26218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4F0AF5B9-2951-4AC7-8780-D1782CDBD5D7}"/>
              </a:ext>
            </a:extLst>
          </p:cNvPr>
          <p:cNvCxnSpPr>
            <a:cxnSpLocks/>
          </p:cNvCxnSpPr>
          <p:nvPr/>
        </p:nvCxnSpPr>
        <p:spPr>
          <a:xfrm>
            <a:off x="5094287" y="1784276"/>
            <a:ext cx="4593178" cy="26754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180E42A4-07DD-4274-81D3-A26B56C37F20}"/>
              </a:ext>
            </a:extLst>
          </p:cNvPr>
          <p:cNvCxnSpPr>
            <a:cxnSpLocks/>
          </p:cNvCxnSpPr>
          <p:nvPr/>
        </p:nvCxnSpPr>
        <p:spPr>
          <a:xfrm flipH="1">
            <a:off x="1932317" y="1737568"/>
            <a:ext cx="6924136" cy="255161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3299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237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微软雅黑</vt:lpstr>
      <vt:lpstr>方正小标宋_GBK</vt:lpstr>
      <vt:lpstr>方正隶变_GBK</vt:lpstr>
      <vt:lpstr>Arial</vt:lpstr>
      <vt:lpstr>Wingdings</vt:lpstr>
      <vt:lpstr>方正黑体_GBK</vt:lpstr>
      <vt:lpstr>Times New Roman</vt:lpstr>
      <vt:lpstr>方正大标宋_GBK</vt:lpstr>
      <vt:lpstr>方正大标宋简体</vt:lpstr>
      <vt:lpstr>Calibri</vt:lpstr>
      <vt:lpstr>汉仪雅酷黑 95W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2026-03-24T08:14:20Z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