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515" r:id="rId8"/>
    <p:sldId id="510" r:id="rId9"/>
    <p:sldId id="511" r:id="rId10"/>
    <p:sldId id="518" r:id="rId11"/>
    <p:sldId id="427" r:id="rId12"/>
  </p:sldIdLst>
  <p:sldSz cx="12192000" cy="6858000"/>
  <p:notesSz cx="6858000" cy="9144000"/>
  <p:embeddedFontLst>
    <p:embeddedFont>
      <p:font typeface="方正隶变_GBK" pitchFamily="65" charset="-122"/>
      <p:regular r:id="rId13"/>
    </p:embeddedFont>
    <p:embeddedFont>
      <p:font typeface="new exer" pitchFamily="2" charset="0"/>
      <p:regular r:id="rId14"/>
    </p:embeddedFont>
    <p:embeddedFont>
      <p:font typeface="方正书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大标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71525" y="943144"/>
            <a:ext cx="8343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Mike:</a:t>
            </a:r>
            <a:r>
              <a:rPr lang="en-US" altLang="zh-CN" sz="3600" u="sng" dirty="0" smtClean="0">
                <a:latin typeface="Times New Roman"/>
                <a:ea typeface="宋体"/>
              </a:rPr>
              <a:t>3.         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 </a:t>
            </a:r>
            <a:r>
              <a:rPr lang="en-US" altLang="zh-CN" sz="3600" dirty="0" smtClean="0">
                <a:latin typeface="Times New Roman"/>
                <a:ea typeface="宋体"/>
              </a:rPr>
              <a:t/>
            </a:r>
            <a:br>
              <a:rPr lang="en-US" altLang="zh-CN" sz="3600" dirty="0" smtClean="0">
                <a:latin typeface="Times New Roman"/>
                <a:ea typeface="宋体"/>
              </a:rPr>
            </a:br>
            <a:r>
              <a:rPr lang="en-US" altLang="zh-CN" sz="3600" dirty="0" err="1" smtClean="0">
                <a:latin typeface="Times New Roman"/>
                <a:ea typeface="宋体"/>
              </a:rPr>
              <a:t>Tom:Do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you like </a:t>
            </a:r>
            <a:r>
              <a:rPr lang="en-US" altLang="zh-CN" sz="3600" dirty="0" err="1">
                <a:latin typeface="Times New Roman"/>
                <a:ea typeface="宋体"/>
              </a:rPr>
              <a:t>maths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Mike: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like computer.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Tom:</a:t>
            </a:r>
            <a:r>
              <a:rPr lang="en-US" altLang="zh-CN" sz="3600" u="sng" dirty="0">
                <a:latin typeface="Times New Roman"/>
                <a:ea typeface="宋体"/>
              </a:rPr>
              <a:t>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962775" y="1048688"/>
            <a:ext cx="4524375" cy="424731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A.No,I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don’t.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B.Hello,Tom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!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C.I like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computer,too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D.Mr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E.I have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art.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1804" y="9915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31803" y="265130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31803" y="35169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028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99195"/>
            <a:ext cx="9505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一、根据图片及首字母提示写单词。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1" y="1795460"/>
            <a:ext cx="10668000" cy="182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56866" y="3807591"/>
            <a:ext cx="2329260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716536" y="3817115"/>
            <a:ext cx="2329260" cy="7671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433741" y="3807590"/>
            <a:ext cx="2329260" cy="7671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093794" y="3807589"/>
            <a:ext cx="2329260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5446" y="3848100"/>
            <a:ext cx="9294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 smtClean="0">
                <a:latin typeface="new exer" pitchFamily="2" charset="0"/>
                <a:ea typeface="宋体"/>
              </a:rPr>
              <a:t>p</a:t>
            </a:r>
            <a:endParaRPr lang="zh-CN" altLang="en-US" sz="4200" dirty="0"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77726" y="3840901"/>
            <a:ext cx="74571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ark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8219" y="3854115"/>
            <a:ext cx="396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latin typeface="new exer" pitchFamily="2" charset="0"/>
                <a:ea typeface="宋体"/>
              </a:rPr>
              <a:t>f</a:t>
            </a:r>
            <a:endParaRPr lang="zh-CN" altLang="en-US" sz="4200" dirty="0">
              <a:latin typeface="new exer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2778" y="3861356"/>
            <a:ext cx="12137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200" dirty="0" err="1">
                <a:solidFill>
                  <a:srgbClr val="E72582"/>
                </a:solidFill>
                <a:latin typeface="new exer" pitchFamily="2" charset="0"/>
                <a:ea typeface="宋体"/>
              </a:rPr>
              <a:t>ootball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81244" y="3844590"/>
            <a:ext cx="34496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latin typeface="new exer" pitchFamily="2" charset="0"/>
                <a:ea typeface="宋体"/>
              </a:rPr>
              <a:t>c</a:t>
            </a:r>
            <a:endParaRPr lang="zh-CN" altLang="en-US" sz="4200" dirty="0">
              <a:latin typeface="new exer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63600" y="3842306"/>
            <a:ext cx="78899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200" dirty="0" err="1">
                <a:solidFill>
                  <a:srgbClr val="E72582"/>
                </a:solidFill>
                <a:latin typeface="new exer" pitchFamily="2" charset="0"/>
                <a:ea typeface="宋体"/>
              </a:rPr>
              <a:t>ard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12308" y="3826639"/>
            <a:ext cx="396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latin typeface="new exer" pitchFamily="2" charset="0"/>
                <a:ea typeface="宋体"/>
              </a:rPr>
              <a:t>f</a:t>
            </a:r>
            <a:endParaRPr lang="zh-CN" altLang="en-US" sz="4200" dirty="0">
              <a:latin typeface="new exer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65154" y="3836164"/>
            <a:ext cx="102463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lower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89670"/>
            <a:ext cx="10239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二、读单词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选择相应的中文意思。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341" y="1674238"/>
            <a:ext cx="9377760" cy="136864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忙的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钢琴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年老的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主意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课程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6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一些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7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学科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8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星期四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6" y="3213167"/>
            <a:ext cx="10622954" cy="25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99766" y="37396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7355" y="3739634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 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3234" y="37396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7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17909" y="37396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4025" y="51722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7355" y="51780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96068" y="51722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89308" y="5178078"/>
            <a:ext cx="450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76301"/>
            <a:ext cx="7658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把编号写在横线上。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655" y="1856781"/>
            <a:ext cx="10372170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A.listening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B.play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D.read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E.like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F.for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655" y="2945964"/>
            <a:ext cx="107112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1.We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English,Chinese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on Monday.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2.My sister and I like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music.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3.I have many classes,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Chinese,maths,English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PE.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6503" y="299358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8649" y="3812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9681" y="466364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0655" y="1085256"/>
            <a:ext cx="10372170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A.listening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B.play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D.read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E.like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F.for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655" y="2174439"/>
            <a:ext cx="107112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books in the evening.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5.They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football on Saturday.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6.The bookmark is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my mother.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1729" y="22596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7978" y="30963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625" y="3897997"/>
            <a:ext cx="468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69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857250"/>
            <a:ext cx="10711815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四、判断下列每组单词划线部分发音是否相同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1.v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sit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dea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)2.foot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all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asketball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)3.clu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ainting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4.pia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so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)5.musi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par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0825" y="25168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0825" y="329484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3880" y="40789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3880" y="48600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3405" y="5660122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861095"/>
            <a:ext cx="632949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五、情境交际。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6775" y="1809750"/>
            <a:ext cx="10645140" cy="24857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A.I want to visit my grandpa and make a stick for him.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B.We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have computer class on Thursday.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C.I go to the basketball club on Wednesday.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4390162"/>
            <a:ext cx="10626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你想表达星期四有计算机课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你可以说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当你想表达星期三去篮球社团时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应说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7481" y="462099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7956" y="540363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93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47340" y="990600"/>
            <a:ext cx="10645140" cy="24857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A.I want to visit my grandpa and make a stick for him.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B.We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have computer class on Thursday.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C.I go to the basketball club on Wednesday.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340" y="3581400"/>
            <a:ext cx="105169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星期天来了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你想要去看望爷爷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并且准备给他做一根拐杖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你可以说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5310" y="381223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204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六、选择合适的选项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525" y="1467019"/>
            <a:ext cx="61531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err="1">
                <a:latin typeface="Times New Roman"/>
                <a:ea typeface="宋体"/>
              </a:rPr>
              <a:t>Tom:Hi,Mike</a:t>
            </a:r>
            <a:r>
              <a:rPr lang="en-US" altLang="zh-CN" sz="3600" dirty="0">
                <a:latin typeface="Times New Roman"/>
                <a:ea typeface="宋体"/>
              </a:rPr>
              <a:t>!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Mike:</a:t>
            </a:r>
            <a:r>
              <a:rPr lang="en-US" altLang="zh-CN" sz="3600" u="sng" dirty="0">
                <a:latin typeface="Times New Roman"/>
                <a:ea typeface="宋体"/>
              </a:rPr>
              <a:t>1.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Tom:What</a:t>
            </a:r>
            <a:r>
              <a:rPr lang="en-US" altLang="zh-CN" sz="3600" dirty="0">
                <a:latin typeface="Times New Roman"/>
                <a:ea typeface="宋体"/>
              </a:rPr>
              <a:t> do you have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on Tuesday?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Mike:</a:t>
            </a:r>
            <a:r>
              <a:rPr lang="en-US" altLang="zh-CN" sz="3600" u="sng" dirty="0">
                <a:latin typeface="Times New Roman"/>
                <a:ea typeface="宋体"/>
              </a:rPr>
              <a:t>2</a:t>
            </a:r>
            <a:r>
              <a:rPr lang="en-US" altLang="zh-CN" sz="3600" u="sng" dirty="0" smtClean="0">
                <a:latin typeface="Times New Roman"/>
                <a:ea typeface="宋体"/>
              </a:rPr>
              <a:t>.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dirty="0">
                <a:latin typeface="Times New Roman"/>
                <a:ea typeface="宋体"/>
              </a:rPr>
              <a:t/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 err="1">
                <a:latin typeface="Times New Roman"/>
                <a:ea typeface="宋体"/>
              </a:rPr>
              <a:t>Tom:Who’s</a:t>
            </a:r>
            <a:r>
              <a:rPr lang="en-US" altLang="zh-CN" sz="3600" dirty="0">
                <a:latin typeface="Times New Roman"/>
                <a:ea typeface="宋体"/>
              </a:rPr>
              <a:t> your </a:t>
            </a:r>
            <a:r>
              <a:rPr lang="en-US" altLang="zh-CN" sz="3600" dirty="0" err="1">
                <a:latin typeface="Times New Roman"/>
                <a:ea typeface="宋体"/>
              </a:rPr>
              <a:t>maths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teacher?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7115175" y="1744013"/>
            <a:ext cx="4524375" cy="424731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A.No,I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don’t.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B.Hello,Tom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!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C.I like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computer,too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D.Mr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E.I have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art.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5103" y="23644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5480" y="48123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315</Words>
  <Application>Microsoft Office PowerPoint</Application>
  <PresentationFormat>自定义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方正隶变_GBK</vt:lpstr>
      <vt:lpstr>汉仪雅酷黑 95W</vt:lpstr>
      <vt:lpstr>new exer</vt:lpstr>
      <vt:lpstr>方正书宋_GBK</vt:lpstr>
      <vt:lpstr>Times New Roman</vt:lpstr>
      <vt:lpstr>Calibri</vt:lpstr>
      <vt:lpstr>方正小标宋_GBK</vt:lpstr>
      <vt:lpstr>微软雅黑</vt:lpstr>
      <vt:lpstr>方正大标宋_GBK</vt:lpstr>
      <vt:lpstr>方正黑体_GBK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2026-03-21T08:41:25Z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