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new exer" pitchFamily="2" charset="0"/>
      <p:regular r:id="rId17"/>
    </p:embeddedFont>
    <p:embeddedFont>
      <p:font typeface="方正大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8.png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1" y="861095"/>
            <a:ext cx="10902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</a:t>
            </a:r>
            <a:r>
              <a:rPr lang="zh-CN" altLang="zh-CN" sz="3600" spc="-300" dirty="0">
                <a:latin typeface="Times New Roman"/>
                <a:ea typeface="方正黑体_GBK"/>
                <a:cs typeface="Times New Roman"/>
              </a:rPr>
              <a:t>根据描述</a:t>
            </a:r>
            <a:r>
              <a:rPr lang="en-US" altLang="zh-CN" sz="3600" spc="-3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spc="-300" dirty="0">
                <a:latin typeface="Times New Roman"/>
                <a:ea typeface="方正黑体_GBK"/>
                <a:cs typeface="Times New Roman"/>
              </a:rPr>
              <a:t>匹配对应的活动和时间</a:t>
            </a:r>
            <a:r>
              <a:rPr lang="en-US" altLang="zh-CN" sz="3600" spc="-3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spc="-300" dirty="0">
                <a:latin typeface="Times New Roman"/>
                <a:ea typeface="方正黑体_GBK"/>
                <a:cs typeface="Times New Roman"/>
              </a:rPr>
              <a:t>将序号写在方框内。</a:t>
            </a:r>
            <a:endParaRPr lang="zh-CN" altLang="zh-CN" sz="3600" spc="-3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4" y="3655161"/>
            <a:ext cx="10315575" cy="216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1" y="1609724"/>
            <a:ext cx="2651464" cy="87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734943" y="1580061"/>
            <a:ext cx="517321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1.I get up at seven o’clock.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11" y="2629349"/>
            <a:ext cx="2651464" cy="87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747668" y="2594733"/>
            <a:ext cx="616066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2.I go to school at eight o’clock.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6303" y="5700221"/>
            <a:ext cx="109568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a.6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b.9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c.8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00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d.7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15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e.7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00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590" y="1739608"/>
            <a:ext cx="777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34000" y="1701507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26585" y="2733232"/>
            <a:ext cx="7932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53050" y="2725508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4" y="3655161"/>
            <a:ext cx="10315575" cy="216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28703" y="5700221"/>
            <a:ext cx="109568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a.6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b.9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c.8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00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d.7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15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e.7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00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12" y="1104899"/>
            <a:ext cx="2651464" cy="87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12" y="2314798"/>
            <a:ext cx="2651464" cy="87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880832" y="1079808"/>
            <a:ext cx="68157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3.I have classes at half past nine.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1802" y="2251607"/>
            <a:ext cx="636148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4.I do my homework at six thirty.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25950" y="1220108"/>
            <a:ext cx="836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16451" y="12201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2862" y="2430007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42099" y="2391906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62" y="1181323"/>
            <a:ext cx="2651464" cy="87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2" y="2445486"/>
            <a:ext cx="10315575" cy="216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806491" y="4490546"/>
            <a:ext cx="109568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a.6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b.9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c.8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00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d.7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15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e.7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00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5694" y="1137182"/>
            <a:ext cx="653255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5.I have breakfast at seven fifteen.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1282632"/>
            <a:ext cx="979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92651" y="128700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19151" y="861095"/>
            <a:ext cx="81629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二、仿照例句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完成作息时间信息卡。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02896" y="2275205"/>
            <a:ext cx="1946275" cy="1784562"/>
          </a:xfrm>
          <a:prstGeom prst="rect">
            <a:avLst/>
          </a:prstGeom>
        </p:spPr>
      </p:pic>
      <p:pic>
        <p:nvPicPr>
          <p:cNvPr id="9" name="image28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16763" y="2122921"/>
            <a:ext cx="1941512" cy="17801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97317" y="4017416"/>
            <a:ext cx="4114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600" dirty="0">
                <a:latin typeface="Times New Roman"/>
                <a:ea typeface="宋体"/>
              </a:rPr>
              <a:t>:It’s six o’clock.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 err="1">
                <a:latin typeface="Times New Roman"/>
                <a:ea typeface="宋体"/>
              </a:rPr>
              <a:t>Yuanyuan</a:t>
            </a:r>
            <a:r>
              <a:rPr lang="en-US" altLang="zh-CN" sz="3600" dirty="0">
                <a:latin typeface="Times New Roman"/>
                <a:ea typeface="宋体"/>
              </a:rPr>
              <a:t> gets up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5797891" y="3988841"/>
            <a:ext cx="516058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It’s 1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                     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7047756" y="4120035"/>
            <a:ext cx="3448793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690282" y="5052912"/>
            <a:ext cx="52629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</a:rPr>
              <a:t>She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2.                              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7050088" y="5209057"/>
            <a:ext cx="3448793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718316" y="4154457"/>
            <a:ext cx="20361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eight thirty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85597" y="5240485"/>
            <a:ext cx="189507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has classes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8700" y="1927300"/>
            <a:ext cx="10153650" cy="42353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165</Words>
  <Application>Microsoft Office PowerPoint</Application>
  <PresentationFormat>自定义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new exer</vt:lpstr>
      <vt:lpstr>汉仪雅酷黑 95W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294</cp:revision>
  <dcterms:created xsi:type="dcterms:W3CDTF">2019-06-19T02:08:00Z</dcterms:created>
  <dcterms:modified xsi:type="dcterms:W3CDTF">2026-03-21T01:44:25Z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