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15" r:id="rId4"/>
    <p:sldId id="516" r:id="rId5"/>
    <p:sldId id="517" r:id="rId6"/>
    <p:sldId id="507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5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05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7281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一、给下列句子选择合适的图片。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898431"/>
            <a:ext cx="10730865" cy="144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1998" y="3395339"/>
            <a:ext cx="103441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)1.It’s nine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o’clock.It’s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to play football.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)2.It’s eight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o’clock.Time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read.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)3.It’s 4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pm.It’s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to fly a kite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0153" y="35550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7799" y="44313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9016" y="52508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67" y="1136431"/>
            <a:ext cx="10730865" cy="144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1998" y="2833364"/>
            <a:ext cx="10344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4.It’s 6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pm.It’s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to sing.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)5.It’s 10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am.It’s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to go swimming.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7620" y="3032261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5424" y="38408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143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95349"/>
            <a:ext cx="107594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)1.—What time is it?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—It’s 6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pm.It’s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for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A.lunch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B.dinner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C.breakfast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)2.It’s eight thirty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London now.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C.at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6531" y="19263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4185" y="43742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0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95349"/>
            <a:ext cx="10759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3.It’s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get up.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C.to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)4.It’s time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class.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C.to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3648" y="10976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3647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0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95349"/>
            <a:ext cx="107594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)5.—It’s 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 am.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—It’s time to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>
                <a:latin typeface="Times New Roman"/>
                <a:ea typeface="宋体"/>
              </a:rPr>
              <a:t>A.go</a:t>
            </a:r>
            <a:r>
              <a:rPr lang="en-US" altLang="zh-CN" sz="3600" dirty="0">
                <a:latin typeface="Times New Roman"/>
                <a:ea typeface="宋体"/>
              </a:rPr>
              <a:t> to school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latin typeface="Times New Roman"/>
                <a:ea typeface="宋体"/>
              </a:rPr>
              <a:t>B.go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home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latin typeface="Times New Roman"/>
                <a:ea typeface="宋体"/>
              </a:rPr>
              <a:t>C.go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to bed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454025" y="10881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172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2026-03-21T02:24:41Z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