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1" r:id="rId5"/>
    <p:sldId id="522" r:id="rId6"/>
    <p:sldId id="528" r:id="rId7"/>
    <p:sldId id="525" r:id="rId8"/>
    <p:sldId id="523" r:id="rId9"/>
    <p:sldId id="427" r:id="rId10"/>
  </p:sldIdLst>
  <p:sldSz cx="12192000" cy="6858000"/>
  <p:notesSz cx="6858000" cy="9144000"/>
  <p:embeddedFontLst>
    <p:embeddedFont>
      <p:font typeface="方正大标宋_GBK" pitchFamily="65" charset="-122"/>
      <p:regular r:id="rId11"/>
    </p:embeddedFont>
    <p:embeddedFont>
      <p:font typeface="方正小标宋_GBK" pitchFamily="65" charset="-122"/>
      <p:regular r:id="rId12"/>
    </p:embeddedFont>
    <p:embeddedFont>
      <p:font typeface="方正黑体_GBK" pitchFamily="65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楷体" charset="-122"/>
      <p:regular r:id="rId18"/>
    </p:embeddedFont>
    <p:embeddedFont>
      <p:font typeface="NEU-BZ" pitchFamily="2" charset="-122"/>
      <p:regular r:id="rId19"/>
      <p:bold r:id="rId20"/>
      <p:italic r:id="rId21"/>
      <p:boldItalic r:id="rId22"/>
    </p:embeddedFont>
    <p:embeddedFont>
      <p:font typeface="new exer" pitchFamily="2" charset="0"/>
      <p:regular r:id="rId23"/>
    </p:embeddedFont>
    <p:embeddedFont>
      <p:font typeface="微软雅黑" pitchFamily="34" charset="-122"/>
      <p:regular r:id="rId24"/>
      <p:bold r:id="rId25"/>
    </p:embeddedFont>
    <p:embeddedFont>
      <p:font typeface="方正隶变_GBK" pitchFamily="65" charset="-122"/>
      <p:regular r:id="rId26"/>
    </p:embeddedFont>
    <p:embeddedFont>
      <p:font typeface="方正大标宋简体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504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font" Target="fonts/font17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12.tif"/><Relationship Id="rId5" Type="http://schemas.openxmlformats.org/officeDocument/2006/relationships/image" Target="../media/image11.tif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5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6" Type="http://schemas.openxmlformats.org/officeDocument/2006/relationships/image" Target="../media/image14.tif"/><Relationship Id="rId5" Type="http://schemas.openxmlformats.org/officeDocument/2006/relationships/image" Target="../media/image13.tif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第一课时 </a:t>
            </a:r>
            <a:r>
              <a:rPr lang="en-US" altLang="zh-CN" sz="6000" b="1" dirty="0">
                <a:latin typeface="Times New Roman" pitchFamily="18" charset="0"/>
                <a:ea typeface="方正大标宋_GBK" panose="03000509000000000000" pitchFamily="65" charset="-122"/>
                <a:cs typeface="Times New Roman" pitchFamily="18" charset="0"/>
              </a:rPr>
              <a:t>Get ready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方正大标宋_GBK" panose="03000509000000000000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BD7E514-F935-4473-A4FF-5E092A8B0565}"/>
              </a:ext>
            </a:extLst>
          </p:cNvPr>
          <p:cNvSpPr/>
          <p:nvPr/>
        </p:nvSpPr>
        <p:spPr>
          <a:xfrm>
            <a:off x="572219" y="841079"/>
            <a:ext cx="109396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和他的朋友们都有哪些爱好呢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看图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在对应的单词右边的括号里打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√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3DFF1894-22AF-45DF-BE72-13C0B5E4B5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575" y="2536792"/>
            <a:ext cx="6709285" cy="190444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0043C060-3C2E-41A8-8176-5D64FB85EE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0883" y="4618881"/>
            <a:ext cx="6789978" cy="2036261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1CEF22C6-FDBB-435D-AD9B-148DB3C40AC7}"/>
              </a:ext>
            </a:extLst>
          </p:cNvPr>
          <p:cNvSpPr txBox="1"/>
          <p:nvPr/>
        </p:nvSpPr>
        <p:spPr>
          <a:xfrm>
            <a:off x="6258305" y="260973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D647C89-1FDD-4403-AF6E-26AF37DF633B}"/>
              </a:ext>
            </a:extLst>
          </p:cNvPr>
          <p:cNvSpPr txBox="1"/>
          <p:nvPr/>
        </p:nvSpPr>
        <p:spPr>
          <a:xfrm>
            <a:off x="6258305" y="566950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5832BA1-AD62-4DD3-909E-25FC4AF753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9023" y="966421"/>
            <a:ext cx="7207280" cy="218187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737481D4-28F7-48AB-85B0-5E9D16A8E2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1385" y="3429000"/>
            <a:ext cx="7771860" cy="236387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385106F8-1422-47B9-AF8C-BA11DF948D13}"/>
              </a:ext>
            </a:extLst>
          </p:cNvPr>
          <p:cNvSpPr txBox="1"/>
          <p:nvPr/>
        </p:nvSpPr>
        <p:spPr>
          <a:xfrm>
            <a:off x="6448086" y="106513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35A4536A-859A-417A-9C5F-90F74BDD9A95}"/>
              </a:ext>
            </a:extLst>
          </p:cNvPr>
          <p:cNvSpPr txBox="1"/>
          <p:nvPr/>
        </p:nvSpPr>
        <p:spPr>
          <a:xfrm>
            <a:off x="6810396" y="365305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A68682E9-D107-4CE1-B49B-00A411A451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141" y="966421"/>
            <a:ext cx="7250413" cy="220285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F9E957C5-0F18-4498-AAD8-081D10395B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3140" y="3429000"/>
            <a:ext cx="7250413" cy="2211855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E45D2AAA-EF52-43FF-8944-719DF05547BD}"/>
              </a:ext>
            </a:extLst>
          </p:cNvPr>
          <p:cNvSpPr txBox="1"/>
          <p:nvPr/>
        </p:nvSpPr>
        <p:spPr>
          <a:xfrm>
            <a:off x="6551604" y="110080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BF3AB690-513D-4187-8338-70890AA9B06C}"/>
              </a:ext>
            </a:extLst>
          </p:cNvPr>
          <p:cNvSpPr txBox="1"/>
          <p:nvPr/>
        </p:nvSpPr>
        <p:spPr>
          <a:xfrm>
            <a:off x="6551604" y="461413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2534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3" name="矩形 1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二、单项选择。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1.—What do you like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—Painting.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A.do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B.doing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C.painting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2.Do you like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salad,Lily?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A.eat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B.eats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C.eating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3.I like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 my father after school.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A.running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B.to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running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C.run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43463" y="182726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243463" y="34290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43463" y="493811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3499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3" name="矩形 12"/>
          <p:cNvSpPr/>
          <p:nvPr/>
        </p:nvSpPr>
        <p:spPr>
          <a:xfrm>
            <a:off x="505459" y="861094"/>
            <a:ext cx="11122949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4.Daming likes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 his father.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A.swim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B.swiming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C.swimming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5.—What’s your hobby?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A.She likes running.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B.I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 running.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C.He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running.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70866" y="125897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92821" y="328512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79220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E1BC453F-09E3-4142-929C-3318AC901EFF}"/>
              </a:ext>
            </a:extLst>
          </p:cNvPr>
          <p:cNvSpPr/>
          <p:nvPr/>
        </p:nvSpPr>
        <p:spPr>
          <a:xfrm>
            <a:off x="505460" y="838799"/>
            <a:ext cx="990887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、根据图片写单词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完成句子。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like                        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like                        .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F080F9AB-3B62-4968-B951-F11FD20D209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1990701" y="2332328"/>
            <a:ext cx="2538167" cy="767185"/>
          </a:xfrm>
          <a:prstGeom prst="rect">
            <a:avLst/>
          </a:prstGeom>
        </p:spPr>
      </p:pic>
      <p:pic>
        <p:nvPicPr>
          <p:cNvPr id="9" name="image158.jpeg">
            <a:extLst>
              <a:ext uri="{FF2B5EF4-FFF2-40B4-BE49-F238E27FC236}">
                <a16:creationId xmlns="" xmlns:a16="http://schemas.microsoft.com/office/drawing/2014/main" id="{7C23DCB7-08E0-40F3-906F-BE84C1B53339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4938813" y="1949720"/>
            <a:ext cx="1740284" cy="147928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D981E4E5-F66C-4A94-A922-1B124D9FC87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1990700" y="3974906"/>
            <a:ext cx="2538167" cy="767185"/>
          </a:xfrm>
          <a:prstGeom prst="rect">
            <a:avLst/>
          </a:prstGeom>
        </p:spPr>
      </p:pic>
      <p:pic>
        <p:nvPicPr>
          <p:cNvPr id="11" name="image159.jpeg">
            <a:extLst>
              <a:ext uri="{FF2B5EF4-FFF2-40B4-BE49-F238E27FC236}">
                <a16:creationId xmlns="" xmlns:a16="http://schemas.microsoft.com/office/drawing/2014/main" id="{92BDA155-68DA-4904-BB69-B416EC845F7B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4938813" y="3725456"/>
            <a:ext cx="1740284" cy="147928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3BBB5D6C-519F-4F59-8D5D-6B81988C11A8}"/>
              </a:ext>
            </a:extLst>
          </p:cNvPr>
          <p:cNvSpPr/>
          <p:nvPr/>
        </p:nvSpPr>
        <p:spPr>
          <a:xfrm>
            <a:off x="2534923" y="2379229"/>
            <a:ext cx="136768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dancing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51732D4E-C791-4C10-AE95-9D4A732245B1}"/>
              </a:ext>
            </a:extLst>
          </p:cNvPr>
          <p:cNvSpPr/>
          <p:nvPr/>
        </p:nvSpPr>
        <p:spPr>
          <a:xfrm>
            <a:off x="2534923" y="4021808"/>
            <a:ext cx="11865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singing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18345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1C661E9E-9894-4DA2-AB27-E4C47EF768A8}"/>
              </a:ext>
            </a:extLst>
          </p:cNvPr>
          <p:cNvSpPr/>
          <p:nvPr/>
        </p:nvSpPr>
        <p:spPr>
          <a:xfrm>
            <a:off x="578442" y="807788"/>
            <a:ext cx="10644524" cy="40092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I like                        .</a:t>
            </a:r>
          </a:p>
          <a:p>
            <a:pPr>
              <a:lnSpc>
                <a:spcPct val="250000"/>
              </a:lnSpc>
            </a:pP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I like                        .</a:t>
            </a:r>
          </a:p>
          <a:p>
            <a:pPr>
              <a:lnSpc>
                <a:spcPct val="250000"/>
              </a:lnSpc>
            </a:pP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5.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I like                        .</a:t>
            </a:r>
            <a:endParaRPr lang="zh-CN" altLang="en-US" sz="3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116096BD-D658-442D-AE63-7B7D9D4B0B3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2050317" y="1373462"/>
            <a:ext cx="2538167" cy="76718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43827518-F7C9-41B4-954D-5F416B5C746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2050317" y="2734920"/>
            <a:ext cx="2538167" cy="76718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D2A8BDAE-DE24-4A9B-89DD-6B853CD2DDC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2050317" y="4049842"/>
            <a:ext cx="2538167" cy="767185"/>
          </a:xfrm>
          <a:prstGeom prst="rect">
            <a:avLst/>
          </a:prstGeom>
        </p:spPr>
      </p:pic>
      <p:pic>
        <p:nvPicPr>
          <p:cNvPr id="11" name="image160.jpeg">
            <a:extLst>
              <a:ext uri="{FF2B5EF4-FFF2-40B4-BE49-F238E27FC236}">
                <a16:creationId xmlns="" xmlns:a16="http://schemas.microsoft.com/office/drawing/2014/main" id="{60FCF038-73E2-4D2F-B34F-609977D958CA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5005291" y="913116"/>
            <a:ext cx="1439545" cy="1223645"/>
          </a:xfrm>
          <a:prstGeom prst="rect">
            <a:avLst/>
          </a:prstGeom>
        </p:spPr>
      </p:pic>
      <p:pic>
        <p:nvPicPr>
          <p:cNvPr id="12" name="image161.jpeg">
            <a:extLst>
              <a:ext uri="{FF2B5EF4-FFF2-40B4-BE49-F238E27FC236}">
                <a16:creationId xmlns="" xmlns:a16="http://schemas.microsoft.com/office/drawing/2014/main" id="{727160B7-3F82-4CA1-81E3-840A7BD866E0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5005291" y="2506689"/>
            <a:ext cx="1439545" cy="1223645"/>
          </a:xfrm>
          <a:prstGeom prst="rect">
            <a:avLst/>
          </a:prstGeom>
        </p:spPr>
      </p:pic>
      <p:pic>
        <p:nvPicPr>
          <p:cNvPr id="13" name="image162.jpeg">
            <a:extLst>
              <a:ext uri="{FF2B5EF4-FFF2-40B4-BE49-F238E27FC236}">
                <a16:creationId xmlns="" xmlns:a16="http://schemas.microsoft.com/office/drawing/2014/main" id="{C4BF6FF9-66A8-4DB0-A6AC-43D5E5243AFF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5005291" y="3963310"/>
            <a:ext cx="1439545" cy="122364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3A3C870B-3C2F-40E4-89FD-8C2816034092}"/>
              </a:ext>
            </a:extLst>
          </p:cNvPr>
          <p:cNvSpPr/>
          <p:nvPr/>
        </p:nvSpPr>
        <p:spPr>
          <a:xfrm>
            <a:off x="2540952" y="1423807"/>
            <a:ext cx="159851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swimming</a:t>
            </a:r>
            <a:endParaRPr lang="zh-CN" altLang="en-US" sz="400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4DE6EB83-BD01-4AC0-982E-9956B26B125C}"/>
              </a:ext>
            </a:extLst>
          </p:cNvPr>
          <p:cNvSpPr/>
          <p:nvPr/>
        </p:nvSpPr>
        <p:spPr>
          <a:xfrm>
            <a:off x="2540952" y="2785264"/>
            <a:ext cx="13468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reading</a:t>
            </a:r>
            <a:endParaRPr lang="zh-CN" altLang="en-US" sz="400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B6899C65-0B93-47BA-9B4F-2984BC61609D}"/>
              </a:ext>
            </a:extLst>
          </p:cNvPr>
          <p:cNvSpPr/>
          <p:nvPr/>
        </p:nvSpPr>
        <p:spPr>
          <a:xfrm>
            <a:off x="2515304" y="4107203"/>
            <a:ext cx="133402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running</a:t>
            </a:r>
            <a:endParaRPr lang="zh-CN" altLang="en-US" sz="400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0789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155</Words>
  <Application>Microsoft Office PowerPoint</Application>
  <PresentationFormat>自定义</PresentationFormat>
  <Paragraphs>59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5" baseType="lpstr">
      <vt:lpstr>Arial</vt:lpstr>
      <vt:lpstr>宋体</vt:lpstr>
      <vt:lpstr>方正大标宋_GBK</vt:lpstr>
      <vt:lpstr>方正小标宋_GBK</vt:lpstr>
      <vt:lpstr>Times New Roman</vt:lpstr>
      <vt:lpstr>方正黑体_GBK</vt:lpstr>
      <vt:lpstr>Calibri</vt:lpstr>
      <vt:lpstr>楷体</vt:lpstr>
      <vt:lpstr>汉仪雅酷黑 95W</vt:lpstr>
      <vt:lpstr>NEU-BZ</vt:lpstr>
      <vt:lpstr>new exer</vt:lpstr>
      <vt:lpstr>微软雅黑</vt:lpstr>
      <vt:lpstr>方正隶变_GBK</vt:lpstr>
      <vt:lpstr>方正大标宋简体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230</cp:revision>
  <dcterms:created xsi:type="dcterms:W3CDTF">2019-06-19T02:08:00Z</dcterms:created>
  <dcterms:modified xsi:type="dcterms:W3CDTF">2026-03-27T07:39:57Z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