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21" r:id="rId3"/>
    <p:sldId id="489" r:id="rId4"/>
    <p:sldId id="525" r:id="rId5"/>
    <p:sldId id="522" r:id="rId6"/>
    <p:sldId id="427" r:id="rId7"/>
  </p:sldIdLst>
  <p:sldSz cx="12192000" cy="6858000"/>
  <p:notesSz cx="6858000" cy="9144000"/>
  <p:embeddedFontLst>
    <p:embeddedFont>
      <p:font typeface="微软雅黑" panose="020B0503020204020204" pitchFamily="34" charset="-122"/>
      <p:regular r:id="rId8"/>
      <p:bold r:id="rId9"/>
    </p:embeddedFont>
    <p:embeddedFont>
      <p:font typeface="方正小标宋_GBK" panose="03000509000000000000" pitchFamily="65" charset="-122"/>
      <p:regular r:id="rId10"/>
    </p:embeddedFont>
    <p:embeddedFont>
      <p:font typeface="方正隶变_GBK" panose="03000509000000000000" pitchFamily="65" charset="-122"/>
      <p:regular r:id="rId11"/>
    </p:embeddedFont>
    <p:embeddedFont>
      <p:font typeface="方正黑体_GBK" panose="03000509000000000000" pitchFamily="65" charset="-122"/>
      <p:regular r:id="rId12"/>
    </p:embeddedFont>
    <p:embeddedFont>
      <p:font typeface="方正大标宋_GBK" panose="03000509000000000000" pitchFamily="65" charset="-122"/>
      <p:regular r:id="rId13"/>
    </p:embeddedFont>
    <p:embeddedFont>
      <p:font typeface="方正大标宋简体" panose="02010600030101010101" charset="-122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6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tif"/><Relationship Id="rId3" Type="http://schemas.openxmlformats.org/officeDocument/2006/relationships/image" Target="../media/image3.png"/><Relationship Id="rId7" Type="http://schemas.openxmlformats.org/officeDocument/2006/relationships/image" Target="../media/image9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8.tif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tif"/><Relationship Id="rId3" Type="http://schemas.openxmlformats.org/officeDocument/2006/relationships/image" Target="../media/image3.png"/><Relationship Id="rId7" Type="http://schemas.openxmlformats.org/officeDocument/2006/relationships/image" Target="../media/image9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8.tif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第一课时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Get ready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433BF7E-1712-436D-8EE6-D6CA261135D2}"/>
              </a:ext>
            </a:extLst>
          </p:cNvPr>
          <p:cNvSpPr/>
          <p:nvPr/>
        </p:nvSpPr>
        <p:spPr>
          <a:xfrm>
            <a:off x="566752" y="952111"/>
            <a:ext cx="109183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根据提示选词填表格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把其字母编号写在表格里。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xmlns="" id="{65C91E7F-A380-4C83-BC83-8413CF2D11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749384"/>
              </p:ext>
            </p:extLst>
          </p:nvPr>
        </p:nvGraphicFramePr>
        <p:xfrm>
          <a:off x="862148" y="1709472"/>
          <a:ext cx="6660085" cy="4889736"/>
        </p:xfrm>
        <a:graphic>
          <a:graphicData uri="http://schemas.openxmlformats.org/drawingml/2006/table">
            <a:tbl>
              <a:tblPr firstRow="1" firstCol="1" bandRow="1"/>
              <a:tblGrid>
                <a:gridCol w="1941436">
                  <a:extLst>
                    <a:ext uri="{9D8B030D-6E8A-4147-A177-3AD203B41FA5}">
                      <a16:colId xmlns:a16="http://schemas.microsoft.com/office/drawing/2014/main" xmlns="" val="431260280"/>
                    </a:ext>
                  </a:extLst>
                </a:gridCol>
                <a:gridCol w="2622430">
                  <a:extLst>
                    <a:ext uri="{9D8B030D-6E8A-4147-A177-3AD203B41FA5}">
                      <a16:colId xmlns:a16="http://schemas.microsoft.com/office/drawing/2014/main" xmlns="" val="1783203635"/>
                    </a:ext>
                  </a:extLst>
                </a:gridCol>
                <a:gridCol w="2096219">
                  <a:extLst>
                    <a:ext uri="{9D8B030D-6E8A-4147-A177-3AD203B41FA5}">
                      <a16:colId xmlns:a16="http://schemas.microsoft.com/office/drawing/2014/main" xmlns="" val="1705463788"/>
                    </a:ext>
                  </a:extLst>
                </a:gridCol>
              </a:tblGrid>
              <a:tr h="10866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yesterday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昨天</a:t>
                      </a: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today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tomorrow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明天</a:t>
                      </a: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55386572"/>
                  </a:ext>
                </a:extLst>
              </a:tr>
              <a:tr h="5433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Monday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82448166"/>
                  </a:ext>
                </a:extLst>
              </a:tr>
              <a:tr h="5433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Tuesday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22781191"/>
                  </a:ext>
                </a:extLst>
              </a:tr>
              <a:tr h="5433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Wednesday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97199937"/>
                  </a:ext>
                </a:extLst>
              </a:tr>
              <a:tr h="5433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Thursday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31187145"/>
                  </a:ext>
                </a:extLst>
              </a:tr>
              <a:tr h="5433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Friday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02824330"/>
                  </a:ext>
                </a:extLst>
              </a:tr>
              <a:tr h="5433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Saturday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74915227"/>
                  </a:ext>
                </a:extLst>
              </a:tr>
              <a:tr h="5433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Sunday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33125620"/>
                  </a:ext>
                </a:extLst>
              </a:tr>
            </a:tbl>
          </a:graphicData>
        </a:graphic>
      </p:graphicFrame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B7E2720-1F93-4E3B-AB7A-741BB532EF26}"/>
              </a:ext>
            </a:extLst>
          </p:cNvPr>
          <p:cNvSpPr/>
          <p:nvPr/>
        </p:nvSpPr>
        <p:spPr>
          <a:xfrm>
            <a:off x="8194600" y="1599885"/>
            <a:ext cx="2748951" cy="507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A.Saturday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B.Wednesday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C.Monday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D.Sunday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E.Friday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en-US" altLang="zh-CN" sz="3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F.Tuesday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60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G.Thursday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E345AD9-3ACB-4231-B621-732C4C275955}"/>
              </a:ext>
            </a:extLst>
          </p:cNvPr>
          <p:cNvSpPr/>
          <p:nvPr/>
        </p:nvSpPr>
        <p:spPr>
          <a:xfrm>
            <a:off x="8160589" y="1682159"/>
            <a:ext cx="2872596" cy="502919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5877AD81-87EB-458E-98AC-0080A4C9ED68}"/>
              </a:ext>
            </a:extLst>
          </p:cNvPr>
          <p:cNvSpPr/>
          <p:nvPr/>
        </p:nvSpPr>
        <p:spPr>
          <a:xfrm>
            <a:off x="1560825" y="2762864"/>
            <a:ext cx="5180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36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A23CD44-0DC3-4776-88A5-9411B15FF3C6}"/>
              </a:ext>
            </a:extLst>
          </p:cNvPr>
          <p:cNvSpPr/>
          <p:nvPr/>
        </p:nvSpPr>
        <p:spPr>
          <a:xfrm>
            <a:off x="6190407" y="2804723"/>
            <a:ext cx="4667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zh-CN" sz="36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61B5E3E-095B-45A8-BF3C-C0A9C2EAF1AF}"/>
              </a:ext>
            </a:extLst>
          </p:cNvPr>
          <p:cNvSpPr/>
          <p:nvPr/>
        </p:nvSpPr>
        <p:spPr>
          <a:xfrm>
            <a:off x="1522546" y="330726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36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35FEE248-63A1-4464-ACA6-3A1E556B8F4A}"/>
              </a:ext>
            </a:extLst>
          </p:cNvPr>
          <p:cNvSpPr/>
          <p:nvPr/>
        </p:nvSpPr>
        <p:spPr>
          <a:xfrm>
            <a:off x="6132699" y="3290807"/>
            <a:ext cx="4924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36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4CAF41CE-0A5E-4114-857D-7BE0BEF14286}"/>
              </a:ext>
            </a:extLst>
          </p:cNvPr>
          <p:cNvSpPr/>
          <p:nvPr/>
        </p:nvSpPr>
        <p:spPr>
          <a:xfrm>
            <a:off x="1548193" y="3838681"/>
            <a:ext cx="4667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zh-CN" sz="36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AE97224E-B76E-49BC-955D-FDE109832AAF}"/>
              </a:ext>
            </a:extLst>
          </p:cNvPr>
          <p:cNvSpPr/>
          <p:nvPr/>
        </p:nvSpPr>
        <p:spPr>
          <a:xfrm>
            <a:off x="6132699" y="3838680"/>
            <a:ext cx="5437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endParaRPr lang="zh-CN" altLang="zh-CN" sz="36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322F6931-3607-4766-9C3A-463DAC042D42}"/>
              </a:ext>
            </a:extLst>
          </p:cNvPr>
          <p:cNvSpPr/>
          <p:nvPr/>
        </p:nvSpPr>
        <p:spPr>
          <a:xfrm>
            <a:off x="1528958" y="4395338"/>
            <a:ext cx="4924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36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B719FB17-6007-4DF4-A633-208ED2350ECD}"/>
              </a:ext>
            </a:extLst>
          </p:cNvPr>
          <p:cNvSpPr/>
          <p:nvPr/>
        </p:nvSpPr>
        <p:spPr>
          <a:xfrm>
            <a:off x="6158346" y="4387946"/>
            <a:ext cx="4924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zh-CN" sz="36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92342542-9DCA-47D0-B86B-945357211061}"/>
              </a:ext>
            </a:extLst>
          </p:cNvPr>
          <p:cNvSpPr/>
          <p:nvPr/>
        </p:nvSpPr>
        <p:spPr>
          <a:xfrm>
            <a:off x="1496898" y="4926212"/>
            <a:ext cx="5437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endParaRPr lang="zh-CN" altLang="zh-CN" sz="36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F4EFD53C-F3DF-4427-8A05-F2D285C0A8BF}"/>
              </a:ext>
            </a:extLst>
          </p:cNvPr>
          <p:cNvSpPr/>
          <p:nvPr/>
        </p:nvSpPr>
        <p:spPr>
          <a:xfrm>
            <a:off x="6119875" y="4919533"/>
            <a:ext cx="5180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36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4F83B4EC-ADCE-4B29-BA99-371AA90F8FFD}"/>
              </a:ext>
            </a:extLst>
          </p:cNvPr>
          <p:cNvSpPr/>
          <p:nvPr/>
        </p:nvSpPr>
        <p:spPr>
          <a:xfrm>
            <a:off x="1522546" y="5486548"/>
            <a:ext cx="4924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zh-CN" sz="36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339E17BD-952F-4C1C-8718-92FCB87D987B}"/>
              </a:ext>
            </a:extLst>
          </p:cNvPr>
          <p:cNvSpPr/>
          <p:nvPr/>
        </p:nvSpPr>
        <p:spPr>
          <a:xfrm>
            <a:off x="6145522" y="5486548"/>
            <a:ext cx="5180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36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89491B12-8AB1-41B6-8D37-37D8735F528B}"/>
              </a:ext>
            </a:extLst>
          </p:cNvPr>
          <p:cNvSpPr/>
          <p:nvPr/>
        </p:nvSpPr>
        <p:spPr>
          <a:xfrm>
            <a:off x="1496896" y="6045383"/>
            <a:ext cx="5180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36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A4331F89-2538-4816-AEB2-0CD5DF223644}"/>
              </a:ext>
            </a:extLst>
          </p:cNvPr>
          <p:cNvSpPr/>
          <p:nvPr/>
        </p:nvSpPr>
        <p:spPr>
          <a:xfrm>
            <a:off x="6119876" y="605356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36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4" name="image1.jpeg">
            <a:extLst>
              <a:ext uri="{FF2B5EF4-FFF2-40B4-BE49-F238E27FC236}">
                <a16:creationId xmlns:a16="http://schemas.microsoft.com/office/drawing/2014/main" xmlns="" id="{D7E4F1FD-F257-4A2A-8DBC-6425DE636C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1326" y="60580"/>
            <a:ext cx="4550410" cy="7334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12534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3" name="矩形 12"/>
          <p:cNvSpPr/>
          <p:nvPr/>
        </p:nvSpPr>
        <p:spPr>
          <a:xfrm>
            <a:off x="439947" y="861095"/>
            <a:ext cx="1119708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二、明明的周计划表还没完成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一起看看他参加的活动吧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从方框中选择合适的选项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填到表格内的横线上</a:t>
            </a:r>
            <a:r>
              <a:rPr lang="zh-CN" altLang="zh-CN" sz="32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48924" y="1935683"/>
            <a:ext cx="10337944" cy="1569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A.have a singing lesson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B.visit Grandma and Grandpa</a:t>
            </a:r>
          </a:p>
          <a:p>
            <a:pPr lvl="0"/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C.play football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D.go swimming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E.go running</a:t>
            </a:r>
          </a:p>
          <a:p>
            <a:pPr lvl="0"/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F.go to the park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G.play </a:t>
            </a:r>
            <a:r>
              <a:rPr lang="en-US" altLang="zh-CN" sz="32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weiqi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4795" y="1972079"/>
            <a:ext cx="10330918" cy="1616510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900" y="3761117"/>
            <a:ext cx="10820200" cy="2301070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A4331F89-2538-4816-AEB2-0CD5DF223644}"/>
              </a:ext>
            </a:extLst>
          </p:cNvPr>
          <p:cNvSpPr/>
          <p:nvPr/>
        </p:nvSpPr>
        <p:spPr>
          <a:xfrm>
            <a:off x="1301780" y="532836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36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A4331F89-2538-4816-AEB2-0CD5DF223644}"/>
              </a:ext>
            </a:extLst>
          </p:cNvPr>
          <p:cNvSpPr/>
          <p:nvPr/>
        </p:nvSpPr>
        <p:spPr>
          <a:xfrm>
            <a:off x="2880772" y="5328363"/>
            <a:ext cx="5437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endParaRPr lang="zh-CN" altLang="zh-CN" sz="36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A4331F89-2538-4816-AEB2-0CD5DF223644}"/>
              </a:ext>
            </a:extLst>
          </p:cNvPr>
          <p:cNvSpPr/>
          <p:nvPr/>
        </p:nvSpPr>
        <p:spPr>
          <a:xfrm>
            <a:off x="4377340" y="531755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36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A4331F89-2538-4816-AEB2-0CD5DF223644}"/>
              </a:ext>
            </a:extLst>
          </p:cNvPr>
          <p:cNvSpPr/>
          <p:nvPr/>
        </p:nvSpPr>
        <p:spPr>
          <a:xfrm>
            <a:off x="5958850" y="532836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36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A4331F89-2538-4816-AEB2-0CD5DF223644}"/>
              </a:ext>
            </a:extLst>
          </p:cNvPr>
          <p:cNvSpPr/>
          <p:nvPr/>
        </p:nvSpPr>
        <p:spPr>
          <a:xfrm>
            <a:off x="7446974" y="533480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zh-CN" sz="36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A4331F89-2538-4816-AEB2-0CD5DF223644}"/>
              </a:ext>
            </a:extLst>
          </p:cNvPr>
          <p:cNvSpPr/>
          <p:nvPr/>
        </p:nvSpPr>
        <p:spPr>
          <a:xfrm>
            <a:off x="9019809" y="5328363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36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A4331F89-2538-4816-AEB2-0CD5DF223644}"/>
              </a:ext>
            </a:extLst>
          </p:cNvPr>
          <p:cNvSpPr/>
          <p:nvPr/>
        </p:nvSpPr>
        <p:spPr>
          <a:xfrm>
            <a:off x="10592644" y="5334807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zh-CN" sz="36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B639295-2F37-4AD7-B9C4-1D8488082B7D}"/>
              </a:ext>
            </a:extLst>
          </p:cNvPr>
          <p:cNvSpPr/>
          <p:nvPr/>
        </p:nvSpPr>
        <p:spPr>
          <a:xfrm>
            <a:off x="632603" y="861094"/>
            <a:ext cx="10719759" cy="2496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三、给下列句子选择对应的图片。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have a singing lesson on Friday.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 plays football on Tuesday.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45.jpeg">
            <a:extLst>
              <a:ext uri="{FF2B5EF4-FFF2-40B4-BE49-F238E27FC236}">
                <a16:creationId xmlns:a16="http://schemas.microsoft.com/office/drawing/2014/main" xmlns="" id="{DE160764-A7A2-4A72-B7A8-46CE3B931D9A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939525" y="3629955"/>
            <a:ext cx="1738602" cy="1477850"/>
          </a:xfrm>
          <a:prstGeom prst="rect">
            <a:avLst/>
          </a:prstGeom>
        </p:spPr>
      </p:pic>
      <p:pic>
        <p:nvPicPr>
          <p:cNvPr id="9" name="image246.jpeg">
            <a:extLst>
              <a:ext uri="{FF2B5EF4-FFF2-40B4-BE49-F238E27FC236}">
                <a16:creationId xmlns:a16="http://schemas.microsoft.com/office/drawing/2014/main" xmlns="" id="{7D805438-7C02-482C-B0FD-EE06F19B2882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2865941" y="3629955"/>
            <a:ext cx="1738602" cy="1477850"/>
          </a:xfrm>
          <a:prstGeom prst="rect">
            <a:avLst/>
          </a:prstGeom>
        </p:spPr>
      </p:pic>
      <p:pic>
        <p:nvPicPr>
          <p:cNvPr id="10" name="image247.jpeg">
            <a:extLst>
              <a:ext uri="{FF2B5EF4-FFF2-40B4-BE49-F238E27FC236}">
                <a16:creationId xmlns:a16="http://schemas.microsoft.com/office/drawing/2014/main" xmlns="" id="{806EB33E-7501-4422-9B5E-0CADE6F0084E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4792357" y="3629955"/>
            <a:ext cx="1738602" cy="1477850"/>
          </a:xfrm>
          <a:prstGeom prst="rect">
            <a:avLst/>
          </a:prstGeom>
        </p:spPr>
      </p:pic>
      <p:pic>
        <p:nvPicPr>
          <p:cNvPr id="11" name="image248.jpeg">
            <a:extLst>
              <a:ext uri="{FF2B5EF4-FFF2-40B4-BE49-F238E27FC236}">
                <a16:creationId xmlns:a16="http://schemas.microsoft.com/office/drawing/2014/main" xmlns="" id="{594B6D57-15E4-4C35-8AE2-842167ECF6B9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6835151" y="3629955"/>
            <a:ext cx="1738602" cy="1477850"/>
          </a:xfrm>
          <a:prstGeom prst="rect">
            <a:avLst/>
          </a:prstGeom>
        </p:spPr>
      </p:pic>
      <p:pic>
        <p:nvPicPr>
          <p:cNvPr id="12" name="image249.jpeg">
            <a:extLst>
              <a:ext uri="{FF2B5EF4-FFF2-40B4-BE49-F238E27FC236}">
                <a16:creationId xmlns:a16="http://schemas.microsoft.com/office/drawing/2014/main" xmlns="" id="{2CA67E57-1349-4364-962D-F05D447EFF4E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8939918" y="3629955"/>
            <a:ext cx="1738602" cy="147785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7AF7CDD1-2E97-4A9A-BE92-8C5867CFA587}"/>
              </a:ext>
            </a:extLst>
          </p:cNvPr>
          <p:cNvSpPr/>
          <p:nvPr/>
        </p:nvSpPr>
        <p:spPr>
          <a:xfrm>
            <a:off x="1586958" y="5262915"/>
            <a:ext cx="86487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A               B              C               D                E</a:t>
            </a:r>
            <a:endParaRPr lang="zh-CN" altLang="en-US" sz="360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3D9D7012-7568-4A58-9343-9A4F549E536C}"/>
              </a:ext>
            </a:extLst>
          </p:cNvPr>
          <p:cNvSpPr/>
          <p:nvPr/>
        </p:nvSpPr>
        <p:spPr>
          <a:xfrm>
            <a:off x="1149225" y="190413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B717944E-81B0-4EEB-9421-303D01DB2B51}"/>
              </a:ext>
            </a:extLst>
          </p:cNvPr>
          <p:cNvSpPr/>
          <p:nvPr/>
        </p:nvSpPr>
        <p:spPr>
          <a:xfrm>
            <a:off x="1133403" y="267211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5306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45.jpeg">
            <a:extLst>
              <a:ext uri="{FF2B5EF4-FFF2-40B4-BE49-F238E27FC236}">
                <a16:creationId xmlns:a16="http://schemas.microsoft.com/office/drawing/2014/main" xmlns="" id="{DE160764-A7A2-4A72-B7A8-46CE3B931D9A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939525" y="3629955"/>
            <a:ext cx="1738602" cy="1477850"/>
          </a:xfrm>
          <a:prstGeom prst="rect">
            <a:avLst/>
          </a:prstGeom>
        </p:spPr>
      </p:pic>
      <p:pic>
        <p:nvPicPr>
          <p:cNvPr id="9" name="image246.jpeg">
            <a:extLst>
              <a:ext uri="{FF2B5EF4-FFF2-40B4-BE49-F238E27FC236}">
                <a16:creationId xmlns:a16="http://schemas.microsoft.com/office/drawing/2014/main" xmlns="" id="{7D805438-7C02-482C-B0FD-EE06F19B2882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2865941" y="3629955"/>
            <a:ext cx="1738602" cy="1477850"/>
          </a:xfrm>
          <a:prstGeom prst="rect">
            <a:avLst/>
          </a:prstGeom>
        </p:spPr>
      </p:pic>
      <p:pic>
        <p:nvPicPr>
          <p:cNvPr id="10" name="image247.jpeg">
            <a:extLst>
              <a:ext uri="{FF2B5EF4-FFF2-40B4-BE49-F238E27FC236}">
                <a16:creationId xmlns:a16="http://schemas.microsoft.com/office/drawing/2014/main" xmlns="" id="{806EB33E-7501-4422-9B5E-0CADE6F0084E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4792357" y="3629955"/>
            <a:ext cx="1738602" cy="1477850"/>
          </a:xfrm>
          <a:prstGeom prst="rect">
            <a:avLst/>
          </a:prstGeom>
        </p:spPr>
      </p:pic>
      <p:pic>
        <p:nvPicPr>
          <p:cNvPr id="11" name="image248.jpeg">
            <a:extLst>
              <a:ext uri="{FF2B5EF4-FFF2-40B4-BE49-F238E27FC236}">
                <a16:creationId xmlns:a16="http://schemas.microsoft.com/office/drawing/2014/main" xmlns="" id="{594B6D57-15E4-4C35-8AE2-842167ECF6B9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6835151" y="3629955"/>
            <a:ext cx="1738602" cy="1477850"/>
          </a:xfrm>
          <a:prstGeom prst="rect">
            <a:avLst/>
          </a:prstGeom>
        </p:spPr>
      </p:pic>
      <p:pic>
        <p:nvPicPr>
          <p:cNvPr id="12" name="image249.jpeg">
            <a:extLst>
              <a:ext uri="{FF2B5EF4-FFF2-40B4-BE49-F238E27FC236}">
                <a16:creationId xmlns:a16="http://schemas.microsoft.com/office/drawing/2014/main" xmlns="" id="{2CA67E57-1349-4364-962D-F05D447EFF4E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8939918" y="3629955"/>
            <a:ext cx="1738602" cy="147785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7AF7CDD1-2E97-4A9A-BE92-8C5867CFA587}"/>
              </a:ext>
            </a:extLst>
          </p:cNvPr>
          <p:cNvSpPr/>
          <p:nvPr/>
        </p:nvSpPr>
        <p:spPr>
          <a:xfrm>
            <a:off x="1586958" y="5262915"/>
            <a:ext cx="86487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A               B              C               D                E</a:t>
            </a:r>
            <a:endParaRPr lang="zh-CN" altLang="en-US" sz="360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246EA6B1-FE4B-4136-8224-1A851C8D1F36}"/>
              </a:ext>
            </a:extLst>
          </p:cNvPr>
          <p:cNvSpPr/>
          <p:nvPr/>
        </p:nvSpPr>
        <p:spPr>
          <a:xfrm>
            <a:off x="505459" y="882620"/>
            <a:ext cx="10648495" cy="2496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Daming goes swimming on Monday.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go to the park on Saturday.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 visits Grandma and Grandpa on Sunday.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753E502A-CF91-4FF4-B5D6-BAB6C0B34499}"/>
              </a:ext>
            </a:extLst>
          </p:cNvPr>
          <p:cNvSpPr/>
          <p:nvPr/>
        </p:nvSpPr>
        <p:spPr>
          <a:xfrm>
            <a:off x="1038046" y="111191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9E970003-35A6-4478-8D62-424CF694972F}"/>
              </a:ext>
            </a:extLst>
          </p:cNvPr>
          <p:cNvSpPr/>
          <p:nvPr/>
        </p:nvSpPr>
        <p:spPr>
          <a:xfrm>
            <a:off x="1025221" y="188919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16DDEC80-E64D-41B0-8383-BBC3C0E96AB5}"/>
              </a:ext>
            </a:extLst>
          </p:cNvPr>
          <p:cNvSpPr/>
          <p:nvPr/>
        </p:nvSpPr>
        <p:spPr>
          <a:xfrm>
            <a:off x="1038046" y="275433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349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279</Words>
  <Application>Microsoft Office PowerPoint</Application>
  <PresentationFormat>宽屏</PresentationFormat>
  <Paragraphs>75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微软雅黑</vt:lpstr>
      <vt:lpstr>方正小标宋_GBK</vt:lpstr>
      <vt:lpstr>方正隶变_GBK</vt:lpstr>
      <vt:lpstr>Arial</vt:lpstr>
      <vt:lpstr>Wingdings</vt:lpstr>
      <vt:lpstr>方正黑体_GBK</vt:lpstr>
      <vt:lpstr>Times New Roman</vt:lpstr>
      <vt:lpstr>方正大标宋_GBK</vt:lpstr>
      <vt:lpstr>方正大标宋简体</vt:lpstr>
      <vt:lpstr>Calibri</vt:lpstr>
      <vt:lpstr>汉仪雅酷黑 95W</vt:lpstr>
      <vt:lpstr>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229</cp:revision>
  <dcterms:created xsi:type="dcterms:W3CDTF">2019-06-19T02:08:00Z</dcterms:created>
  <dcterms:modified xsi:type="dcterms:W3CDTF">2026-03-24T06:36:00Z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