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5" r:id="rId3"/>
    <p:sldId id="489" r:id="rId4"/>
    <p:sldId id="520" r:id="rId5"/>
    <p:sldId id="521" r:id="rId6"/>
    <p:sldId id="522" r:id="rId7"/>
    <p:sldId id="527" r:id="rId8"/>
    <p:sldId id="427" r:id="rId9"/>
  </p:sldIdLst>
  <p:sldSz cx="12192000" cy="6858000"/>
  <p:notesSz cx="6858000" cy="9144000"/>
  <p:embeddedFontLst>
    <p:embeddedFont>
      <p:font typeface="MS Gothic" pitchFamily="49" charset="-128"/>
      <p:regular r:id="rId10"/>
    </p:embeddedFont>
    <p:embeddedFont>
      <p:font typeface="楷体" charset="-122"/>
      <p:regular r:id="rId11"/>
    </p:embeddedFont>
    <p:embeddedFont>
      <p:font typeface="方正黑体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new exer" pitchFamily="2" charset="0"/>
      <p:regular r:id="rId15"/>
    </p:embeddedFont>
    <p:embeddedFont>
      <p:font typeface="MS Mincho" charset="-128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方正大标宋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大标宋简体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3395E61-3ED2-4DC8-B726-1A7EF7E0ADCA}"/>
              </a:ext>
            </a:extLst>
          </p:cNvPr>
          <p:cNvSpPr/>
          <p:nvPr/>
        </p:nvSpPr>
        <p:spPr>
          <a:xfrm>
            <a:off x="505460" y="841079"/>
            <a:ext cx="11006454" cy="332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一、看图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选词语。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1.reading books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2.singing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3.playing </a:t>
            </a:r>
            <a:r>
              <a:rPr lang="en-US" altLang="zh-CN" sz="36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weiqi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4.skiing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5.cooking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6.doing tai chi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7.painting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8.taking photos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9.making robots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10.running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CC5966F-9C3F-483A-BE8A-C284A05CC750}"/>
              </a:ext>
            </a:extLst>
          </p:cNvPr>
          <p:cNvSpPr/>
          <p:nvPr/>
        </p:nvSpPr>
        <p:spPr>
          <a:xfrm>
            <a:off x="505459" y="1777042"/>
            <a:ext cx="10622616" cy="23722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FEF6B14-9282-4C14-A30B-2317D02DF0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4373592"/>
            <a:ext cx="10913230" cy="164332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987D1C3-AB97-46DB-B250-F9ABBE14CEE6}"/>
              </a:ext>
            </a:extLst>
          </p:cNvPr>
          <p:cNvSpPr/>
          <p:nvPr/>
        </p:nvSpPr>
        <p:spPr>
          <a:xfrm>
            <a:off x="992773" y="550246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0CD995D-A005-4983-B5FE-2DEEF9C3800C}"/>
              </a:ext>
            </a:extLst>
          </p:cNvPr>
          <p:cNvSpPr/>
          <p:nvPr/>
        </p:nvSpPr>
        <p:spPr>
          <a:xfrm>
            <a:off x="3396667" y="55024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BE6DBDF-737D-445D-94FF-5C636B815C7E}"/>
              </a:ext>
            </a:extLst>
          </p:cNvPr>
          <p:cNvSpPr/>
          <p:nvPr/>
        </p:nvSpPr>
        <p:spPr>
          <a:xfrm>
            <a:off x="5754325" y="55024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987068B-08EA-4855-BCEB-501380A6C38B}"/>
              </a:ext>
            </a:extLst>
          </p:cNvPr>
          <p:cNvSpPr/>
          <p:nvPr/>
        </p:nvSpPr>
        <p:spPr>
          <a:xfrm>
            <a:off x="8111983" y="55024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7A1D06D-61D1-41C2-8A1D-3E7BD129D57F}"/>
              </a:ext>
            </a:extLst>
          </p:cNvPr>
          <p:cNvSpPr/>
          <p:nvPr/>
        </p:nvSpPr>
        <p:spPr>
          <a:xfrm>
            <a:off x="10466284" y="553848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12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3395E61-3ED2-4DC8-B726-1A7EF7E0ADCA}"/>
              </a:ext>
            </a:extLst>
          </p:cNvPr>
          <p:cNvSpPr/>
          <p:nvPr/>
        </p:nvSpPr>
        <p:spPr>
          <a:xfrm>
            <a:off x="505460" y="841079"/>
            <a:ext cx="11006454" cy="249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1.reading books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2.singing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3.playing </a:t>
            </a:r>
            <a:r>
              <a:rPr lang="en-US" altLang="zh-CN" sz="36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weiqi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4.skiing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5.cooking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6.doing tai chi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7.painting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8.taking photos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9.making robots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10.running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CC5966F-9C3F-483A-BE8A-C284A05CC750}"/>
              </a:ext>
            </a:extLst>
          </p:cNvPr>
          <p:cNvSpPr/>
          <p:nvPr/>
        </p:nvSpPr>
        <p:spPr>
          <a:xfrm>
            <a:off x="538564" y="966421"/>
            <a:ext cx="10622616" cy="23722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287B700-7799-408D-942B-1ED57EE5F8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3706884"/>
            <a:ext cx="10855529" cy="166375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5170EA-372D-4360-91F7-B92C6BAAEF36}"/>
              </a:ext>
            </a:extLst>
          </p:cNvPr>
          <p:cNvSpPr/>
          <p:nvPr/>
        </p:nvSpPr>
        <p:spPr>
          <a:xfrm>
            <a:off x="992773" y="47974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0E3FD2E-3852-4A63-A888-D8CA90D51F5C}"/>
              </a:ext>
            </a:extLst>
          </p:cNvPr>
          <p:cNvSpPr/>
          <p:nvPr/>
        </p:nvSpPr>
        <p:spPr>
          <a:xfrm>
            <a:off x="3336282" y="47974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1980F67-A327-4275-8D8C-D0AE077D794F}"/>
              </a:ext>
            </a:extLst>
          </p:cNvPr>
          <p:cNvSpPr/>
          <p:nvPr/>
        </p:nvSpPr>
        <p:spPr>
          <a:xfrm>
            <a:off x="5662539" y="47974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DBF9A3F-B155-43B1-90E5-DE61B54050C2}"/>
              </a:ext>
            </a:extLst>
          </p:cNvPr>
          <p:cNvSpPr/>
          <p:nvPr/>
        </p:nvSpPr>
        <p:spPr>
          <a:xfrm>
            <a:off x="7988796" y="47974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7BCD01C-9396-4C8F-9E04-3BD063B43754}"/>
              </a:ext>
            </a:extLst>
          </p:cNvPr>
          <p:cNvSpPr/>
          <p:nvPr/>
        </p:nvSpPr>
        <p:spPr>
          <a:xfrm>
            <a:off x="10237414" y="48147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07DC0B-6AA3-4DBC-BDFF-223CA006AC1C}"/>
              </a:ext>
            </a:extLst>
          </p:cNvPr>
          <p:cNvSpPr/>
          <p:nvPr/>
        </p:nvSpPr>
        <p:spPr>
          <a:xfrm>
            <a:off x="505460" y="861094"/>
            <a:ext cx="10236680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二、判断图片与对话是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✕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相符。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A:What do you like doing?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B:I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swimming.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dirty="0"/>
          </a:p>
        </p:txBody>
      </p:sp>
      <p:pic>
        <p:nvPicPr>
          <p:cNvPr id="8" name="image179.jpeg">
            <a:extLst>
              <a:ext uri="{FF2B5EF4-FFF2-40B4-BE49-F238E27FC236}">
                <a16:creationId xmlns:a16="http://schemas.microsoft.com/office/drawing/2014/main" xmlns="" id="{E5A9FD2D-1E81-4F45-9730-A67A2D79EA3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601842" y="1934564"/>
            <a:ext cx="1861336" cy="158217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9A30B8E-0224-4508-B7AB-AA43981F183B}"/>
              </a:ext>
            </a:extLst>
          </p:cNvPr>
          <p:cNvSpPr/>
          <p:nvPr/>
        </p:nvSpPr>
        <p:spPr>
          <a:xfrm>
            <a:off x="5398373" y="990342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C016BB2-F9E5-42F9-A778-56B16BEC5205}"/>
              </a:ext>
            </a:extLst>
          </p:cNvPr>
          <p:cNvSpPr txBox="1"/>
          <p:nvPr/>
        </p:nvSpPr>
        <p:spPr>
          <a:xfrm>
            <a:off x="956865" y="193456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B0A34BA-2A72-4D2F-8A30-C2CBA54957E1}"/>
              </a:ext>
            </a:extLst>
          </p:cNvPr>
          <p:cNvSpPr/>
          <p:nvPr/>
        </p:nvSpPr>
        <p:spPr>
          <a:xfrm>
            <a:off x="505460" y="3516741"/>
            <a:ext cx="637866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A:What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s your hobby?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B:I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making kites.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dirty="0"/>
          </a:p>
        </p:txBody>
      </p:sp>
      <p:pic>
        <p:nvPicPr>
          <p:cNvPr id="12" name="image180.jpeg">
            <a:extLst>
              <a:ext uri="{FF2B5EF4-FFF2-40B4-BE49-F238E27FC236}">
                <a16:creationId xmlns:a16="http://schemas.microsoft.com/office/drawing/2014/main" xmlns="" id="{8A1700A8-8C3A-4651-A6D2-20CB3F32615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779959" y="3850486"/>
            <a:ext cx="1740484" cy="147945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F901408-781A-4466-B22B-5BC0F7810103}"/>
              </a:ext>
            </a:extLst>
          </p:cNvPr>
          <p:cNvSpPr txBox="1"/>
          <p:nvPr/>
        </p:nvSpPr>
        <p:spPr>
          <a:xfrm>
            <a:off x="956865" y="3725668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1A6646-145B-4F30-B0FA-D46EF768B284}"/>
              </a:ext>
            </a:extLst>
          </p:cNvPr>
          <p:cNvSpPr/>
          <p:nvPr/>
        </p:nvSpPr>
        <p:spPr>
          <a:xfrm>
            <a:off x="505460" y="875087"/>
            <a:ext cx="644278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A:Do you like cooking?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B:Yes,I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do.</a:t>
            </a:r>
            <a:endParaRPr lang="zh-CN" altLang="en-US" sz="3600" dirty="0"/>
          </a:p>
        </p:txBody>
      </p:sp>
      <p:pic>
        <p:nvPicPr>
          <p:cNvPr id="8" name="image181.jpeg">
            <a:extLst>
              <a:ext uri="{FF2B5EF4-FFF2-40B4-BE49-F238E27FC236}">
                <a16:creationId xmlns:a16="http://schemas.microsoft.com/office/drawing/2014/main" xmlns="" id="{0BB7907A-4621-4AE0-8922-61D048C7C55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083003" y="1063340"/>
            <a:ext cx="1724567" cy="14659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E202B28-8F47-40FB-80BC-0D6C5BA090E6}"/>
              </a:ext>
            </a:extLst>
          </p:cNvPr>
          <p:cNvSpPr txBox="1"/>
          <p:nvPr/>
        </p:nvSpPr>
        <p:spPr>
          <a:xfrm>
            <a:off x="938191" y="106334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3203739"/>
            <a:ext cx="78982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</a:rPr>
              <a:t>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)4.A:What do they like doing?</a:t>
            </a:r>
            <a:b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B:They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skating.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E202B28-8F47-40FB-80BC-0D6C5BA090E6}"/>
              </a:ext>
            </a:extLst>
          </p:cNvPr>
          <p:cNvSpPr txBox="1"/>
          <p:nvPr/>
        </p:nvSpPr>
        <p:spPr>
          <a:xfrm>
            <a:off x="1030206" y="33359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image2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98297" y="3335980"/>
            <a:ext cx="2093017" cy="17789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505460" y="861094"/>
            <a:ext cx="11088442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三、学校社团活动丰富又有趣。同学们都喜欢哪些活动呢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写单词补全句子。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2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34545" y="1512811"/>
            <a:ext cx="5059357" cy="362295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66022" y="2429723"/>
            <a:ext cx="61574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1.Ten children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                   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children like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painting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347411" y="2769528"/>
            <a:ext cx="1993003" cy="76718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4685889" y="2796717"/>
            <a:ext cx="140615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reading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274269" y="3853581"/>
            <a:ext cx="1993003" cy="7671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1703281" y="3887941"/>
            <a:ext cx="11144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Seven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2" name="image247.jpeg"/>
          <p:cNvPicPr/>
          <p:nvPr/>
        </p:nvPicPr>
        <p:blipFill rotWithShape="1">
          <a:blip r:embed="rId4"/>
          <a:srcRect l="8548"/>
          <a:stretch/>
        </p:blipFill>
        <p:spPr>
          <a:xfrm>
            <a:off x="6228271" y="1344285"/>
            <a:ext cx="5352655" cy="382215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05460" y="861094"/>
            <a:ext cx="662858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bird-watching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children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</a:t>
            </a:r>
            <a:r>
              <a:rPr lang="en-US" altLang="zh-CN" sz="36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weiqi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001565" y="1153515"/>
            <a:ext cx="1993003" cy="7671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1430577" y="1212814"/>
            <a:ext cx="853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Four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054525" y="3393506"/>
            <a:ext cx="1993003" cy="76718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1483537" y="3452805"/>
            <a:ext cx="689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Six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001565" y="5624871"/>
            <a:ext cx="1993003" cy="7671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1430577" y="5684170"/>
            <a:ext cx="11496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Twelve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766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212</Words>
  <Application>Microsoft Office PowerPoint</Application>
  <PresentationFormat>自定义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MS Gothic</vt:lpstr>
      <vt:lpstr>楷体</vt:lpstr>
      <vt:lpstr>方正黑体_GBK</vt:lpstr>
      <vt:lpstr>微软雅黑</vt:lpstr>
      <vt:lpstr>new exer</vt:lpstr>
      <vt:lpstr>MS Mincho</vt:lpstr>
      <vt:lpstr>汉仪雅酷黑 95W</vt:lpstr>
      <vt:lpstr>方正小标宋_GBK</vt:lpstr>
      <vt:lpstr>Calibri</vt:lpstr>
      <vt:lpstr>NEU-BZ</vt:lpstr>
      <vt:lpstr>方正大标宋_GBK</vt:lpstr>
      <vt:lpstr>Wingdings</vt:lpstr>
      <vt:lpstr>方正隶变_GBK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2026-03-27T07:38:54Z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