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9" r:id="rId4"/>
    <p:sldId id="507" r:id="rId5"/>
    <p:sldId id="508" r:id="rId6"/>
    <p:sldId id="510" r:id="rId7"/>
    <p:sldId id="511" r:id="rId8"/>
    <p:sldId id="514" r:id="rId9"/>
    <p:sldId id="516" r:id="rId10"/>
    <p:sldId id="427" r:id="rId11"/>
  </p:sldIdLst>
  <p:sldSz cx="12192000" cy="6858000"/>
  <p:notesSz cx="6858000" cy="9144000"/>
  <p:embeddedFontLst>
    <p:embeddedFont>
      <p:font typeface="方正隶变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大标宋_GBK" pitchFamily="65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练习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727215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一、读单词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选择正确的中文意思。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15" y="1926918"/>
            <a:ext cx="10395943" cy="2306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85414" y="4377035"/>
            <a:ext cx="10545525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在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后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2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花园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3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机器人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4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问题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5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风筝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滑冰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7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滑雪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8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停留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9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国家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10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大量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许多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1973" y="23966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10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36134" y="23870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2828" y="23870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57955" y="23870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94109" y="23870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9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7065" y="36606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78426" y="3660697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3 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2077" y="36606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7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88946" y="36606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39594" y="3660697"/>
            <a:ext cx="3069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61094"/>
            <a:ext cx="107689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1.—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your hobby?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—I like painting.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A.What’s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B.Where’s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Times New Roman"/>
                <a:cs typeface="Times New Roman"/>
              </a:rPr>
              <a:t>	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C.Who’s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)2.Xiaoxue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taking photos of insects.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A.liking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B.like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C.likes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4493" y="19167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1094" y="43932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984919"/>
            <a:ext cx="106584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)3.—What’s your hobby?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—I like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A.swiming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B.swimming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C.swims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6374" y="12024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1085850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三、连词成句。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写序号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doing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They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tai chi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What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hobby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your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they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doing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⑤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What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45254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③①②④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2908" y="39646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②①④③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87205" y="548867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⑤①③②④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9320" y="936710"/>
            <a:ext cx="1059638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四、看图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读句子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1032" y="2317835"/>
            <a:ext cx="88197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They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 making robots.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9298" y="2456334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2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165132" y="2042389"/>
            <a:ext cx="1633078" cy="14414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41600" y="4270460"/>
            <a:ext cx="858440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He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likes reading books.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04026" y="440895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4" name="image23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142296" y="4019806"/>
            <a:ext cx="1614029" cy="14246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76299" y="1000125"/>
            <a:ext cx="89630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9298" y="141197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2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88732" y="1076667"/>
            <a:ext cx="1599928" cy="14121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95825" y="839697"/>
            <a:ext cx="6705600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—Do you like skating?</a:t>
            </a:r>
            <a:b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No,I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don’t.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90190" y="3059668"/>
            <a:ext cx="21082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4.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1550803" y="3308816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4" name="image2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998459" y="2876681"/>
            <a:ext cx="1590201" cy="140360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733925" y="2633186"/>
            <a:ext cx="6096000" cy="16655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—What’s your hobby?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—I like running.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0803" y="4882634"/>
            <a:ext cx="21082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5.</a:t>
            </a:r>
            <a:endParaRPr lang="zh-CN" altLang="en-US" sz="3600" dirty="0"/>
          </a:p>
        </p:txBody>
      </p:sp>
      <p:sp>
        <p:nvSpPr>
          <p:cNvPr id="17" name="矩形 16"/>
          <p:cNvSpPr/>
          <p:nvPr/>
        </p:nvSpPr>
        <p:spPr>
          <a:xfrm>
            <a:off x="1550803" y="509733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8" name="image23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018597" y="4723379"/>
            <a:ext cx="1579588" cy="139423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757137" y="5068758"/>
            <a:ext cx="4567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She likes painting.</a:t>
            </a:r>
            <a:endParaRPr lang="zh-CN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1515" y="1985223"/>
            <a:ext cx="6147435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1.A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B:They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 flying kites.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2.A:Does he like swimming?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3.A: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B:He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likes reading.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362" y="861094"/>
            <a:ext cx="103536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五、请根据相关信息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找出对话所缺的句子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把编号写在横线上。</a:t>
            </a:r>
            <a:endParaRPr lang="zh-CN" altLang="zh-CN" sz="36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8960" y="1697985"/>
            <a:ext cx="4768215" cy="469865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A.That’s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my dad.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 Sam’s hobby?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 they like doing?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does Amy like doing?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E.No,he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doesn’t.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5503" y="200427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5503" y="40898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16613" y="48600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836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7240" y="985098"/>
            <a:ext cx="61474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4.A:Who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 that?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5.A: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B:She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likes dancing.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85585" y="985098"/>
            <a:ext cx="4768215" cy="469865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A.That’s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my dad.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 Sam’s hobby?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 they like doing?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does Amy like doing?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E.No,he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doesn’t.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18977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1471" y="26880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369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244</Words>
  <Application>Microsoft Office PowerPoint</Application>
  <PresentationFormat>自定义</PresentationFormat>
  <Paragraphs>100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2026-03-21T00:22:22Z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