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4" r:id="rId9"/>
    <p:sldId id="515" r:id="rId10"/>
    <p:sldId id="512" r:id="rId11"/>
    <p:sldId id="427" r:id="rId12"/>
  </p:sldIdLst>
  <p:sldSz cx="12192000" cy="6858000"/>
  <p:notesSz cx="6858000" cy="9144000"/>
  <p:embeddedFontLst>
    <p:embeddedFont>
      <p:font typeface="方正隶变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MS Gothic" pitchFamily="49" charset="-128"/>
      <p:regular r:id="rId22"/>
    </p:embeddedFont>
    <p:embeddedFont>
      <p:font typeface="new exer" pitchFamily="2" charset="0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大标宋_GBK" pitchFamily="65" charset="-122"/>
      <p:regular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 </a:t>
            </a:r>
          </a:p>
          <a:p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104901"/>
            <a:ext cx="55873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like     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476377" y="1273830"/>
            <a:ext cx="3171947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62088" y="1302351"/>
            <a:ext cx="16658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swimming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039" y="2549009"/>
            <a:ext cx="86356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5.He likes learning </a:t>
            </a:r>
            <a:r>
              <a:rPr lang="en-US" altLang="zh-CN" sz="3600" dirty="0" smtClean="0">
                <a:latin typeface="Times New Roman"/>
                <a:ea typeface="宋体"/>
              </a:rPr>
              <a:t>about                               . 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800602" y="2724204"/>
            <a:ext cx="3171947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598064" y="2761205"/>
            <a:ext cx="13901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animals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25025" y="926146"/>
            <a:ext cx="1690053" cy="1469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" y="861094"/>
            <a:ext cx="89249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填在括号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844098"/>
            <a:ext cx="10941909" cy="2280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97486" y="4530209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 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7109" y="45302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6909" y="45323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84334" y="454187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72385" y="454187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判断图画与所听内容是否相符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相符的打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不相符的打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1" y="2836239"/>
            <a:ext cx="10770553" cy="2119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749034" y="4309513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939784" y="4309513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906060" y="42331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8187934" y="4338088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11360" y="42617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933451"/>
            <a:ext cx="10740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选出与所听内容相符的图片。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7341" y="1856781"/>
            <a:ext cx="5523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)1.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60825" y="20766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4" y="1908404"/>
            <a:ext cx="3676651" cy="213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911355" y="4038738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552728" y="42327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99" y="4251791"/>
            <a:ext cx="3648076" cy="207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55360" y="1139309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26226" y="3584267"/>
            <a:ext cx="2108269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)</a:t>
            </a:r>
            <a:r>
              <a:rPr lang="en-US" altLang="zh-CN" sz="3600" dirty="0">
                <a:latin typeface="Times New Roman"/>
                <a:ea typeface="宋体"/>
              </a:rPr>
              <a:t>4.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88301" y="13452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64" y="1180863"/>
            <a:ext cx="3986212" cy="221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488301" y="376111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432" y="3746098"/>
            <a:ext cx="3914776" cy="231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选择你听到的内容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把其字母编号写在题前的括号里。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)1.A.watch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B.white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C.when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)2.A.panda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B.plant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C.part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3.A.mantis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B.meat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C.man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)4.A.leg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B.lunch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C.learn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5.A.talk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B.ask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C.tall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1780" y="25454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428" y="32986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4603" y="40789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4603" y="48504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8381" y="56315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7784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按所听顺序重新给句子排序。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)Who is this?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)What’s his hobby?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)What are these?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)He likes taking photos.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What do you like doing?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176" y="18786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8176" y="26787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9502" y="3516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0452" y="43565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0452" y="52124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)1.A.I’m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Beibei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B.That’s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my mum.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)2.A.I like writing.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writing.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3.A.He likes swimming.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painting.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)4.A.Yes,I do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 B.I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 running.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5.A.He likes cooking food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likes eating food.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428" y="18501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1780" y="27277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8856" y="349258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1779" y="43660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9908" y="51933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800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103155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写出所缺的单词补全句子。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626" y="1841575"/>
            <a:ext cx="8782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1.We have different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757365" y="1978670"/>
            <a:ext cx="2529260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77403" y="2015671"/>
            <a:ext cx="12410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 pitchFamily="18" charset="0"/>
              </a:rPr>
              <a:t>hobbies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990" y="3244334"/>
            <a:ext cx="56733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2.What </a:t>
            </a:r>
            <a:r>
              <a:rPr lang="en-US" altLang="zh-CN" sz="3600" dirty="0" smtClean="0">
                <a:latin typeface="Times New Roman"/>
                <a:ea typeface="宋体"/>
              </a:rPr>
              <a:t>are                          ？</a:t>
            </a:r>
            <a:endParaRPr lang="zh-CN" altLang="en-US" sz="36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90490" y="3400479"/>
            <a:ext cx="2529260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747122" y="3432691"/>
            <a:ext cx="9845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these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705" y="4651460"/>
            <a:ext cx="636584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3.Ben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likes 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             kites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147640" y="4798080"/>
            <a:ext cx="2529260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594045" y="4835081"/>
            <a:ext cx="12955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making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800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338</Words>
  <Application>Microsoft Office PowerPoint</Application>
  <PresentationFormat>自定义</PresentationFormat>
  <Paragraphs>94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方正隶变_GBK</vt:lpstr>
      <vt:lpstr>楷体</vt:lpstr>
      <vt:lpstr>方正小标宋_GBK</vt:lpstr>
      <vt:lpstr>方正大标宋简体</vt:lpstr>
      <vt:lpstr>Times New Roman</vt:lpstr>
      <vt:lpstr>Calibri</vt:lpstr>
      <vt:lpstr>微软雅黑</vt:lpstr>
      <vt:lpstr>MS Gothic</vt:lpstr>
      <vt:lpstr>new exer</vt:lpstr>
      <vt:lpstr>汉仪雅酷黑 95W</vt:lpstr>
      <vt:lpstr>NEU-BZ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2026-03-21T00:53:41Z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