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14" r:id="rId3"/>
    <p:sldId id="506" r:id="rId4"/>
    <p:sldId id="507" r:id="rId5"/>
    <p:sldId id="508" r:id="rId6"/>
    <p:sldId id="516" r:id="rId7"/>
    <p:sldId id="515" r:id="rId8"/>
    <p:sldId id="427" r:id="rId9"/>
  </p:sldIdLst>
  <p:sldSz cx="12192000" cy="6858000"/>
  <p:notesSz cx="6858000" cy="9144000"/>
  <p:embeddedFontLst>
    <p:embeddedFont>
      <p:font typeface="方正黑体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方正大标宋简体" charset="-122"/>
      <p:regular r:id="rId12"/>
    </p:embeddedFont>
    <p:embeddedFont>
      <p:font typeface="方正小标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大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第二课时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Start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99194"/>
            <a:ext cx="108165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一、根据中文意思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选择正确的选项补全单词。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day 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星期一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A.mon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B.Mon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C.mum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day 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星期日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A.Sun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B.San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C.Sum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7428" y="19167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1780" y="35931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291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99194"/>
            <a:ext cx="108165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3.Sa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day 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星期六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A.ter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B.tur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C.tar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sday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星期四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A.Thur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B.Thue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C.Ture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0976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9802" y="278266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50" y="952501"/>
            <a:ext cx="9010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二、根据分类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把同类单词写在横线上。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4486" y="1676490"/>
            <a:ext cx="9497854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Sunday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Chinese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two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teach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park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5043" y="2341871"/>
            <a:ext cx="1028842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1.zoo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school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，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2.one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three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3.visit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draw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4.PE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maths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5.Friday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Monday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97923" y="2341871"/>
            <a:ext cx="10054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park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97923" y="321219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two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20978" y="4040872"/>
            <a:ext cx="11592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teach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12609" y="4861391"/>
            <a:ext cx="16722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Chinese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20695" y="568869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Sunday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933451"/>
            <a:ext cx="107975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三、根据图片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选择合适的词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把编号写在横线上。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6" y="2006692"/>
            <a:ext cx="10797540" cy="1798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38200" y="4057650"/>
            <a:ext cx="106737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1.I go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on Sunday.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A.running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　　　　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B.dancing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03229" y="41265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7" y="939892"/>
            <a:ext cx="10797540" cy="1798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09917" y="2738438"/>
            <a:ext cx="1090199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2.On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,We have English. 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A.Tuesday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B.Thursday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3.It’s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Friday.We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have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A.maths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and science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B.Chinese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and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art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11253" y="278266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16244" y="444659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532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7" y="939892"/>
            <a:ext cx="10797540" cy="1798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09917" y="2757488"/>
            <a:ext cx="1090199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4.I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go to the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with my friends on Saturday.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A.park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B.zoo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98579" y="282076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23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139</Words>
  <Application>Microsoft Office PowerPoint</Application>
  <PresentationFormat>自定义</PresentationFormat>
  <Paragraphs>59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方正黑体_GBK</vt:lpstr>
      <vt:lpstr>汉仪雅酷黑 95W</vt:lpstr>
      <vt:lpstr>方正隶变_GBK</vt:lpstr>
      <vt:lpstr>方正大标宋简体</vt:lpstr>
      <vt:lpstr>方正小标宋_GBK</vt:lpstr>
      <vt:lpstr>Times New Roman</vt:lpstr>
      <vt:lpstr>Calibri</vt:lpstr>
      <vt:lpstr>微软雅黑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2026-03-23T01:36:17Z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