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14" r:id="rId5"/>
    <p:sldId id="515" r:id="rId6"/>
    <p:sldId id="516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小标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方正大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黑体_GBK" pitchFamily="65" charset="-122"/>
      <p:regular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第五课时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6775"/>
            <a:ext cx="10305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一、将下列问句与对应的答语连线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022" y="1446431"/>
            <a:ext cx="5876927" cy="5056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1.What </a:t>
            </a:r>
            <a:r>
              <a:rPr lang="en-US" altLang="zh-CN" sz="3600" dirty="0">
                <a:latin typeface="Times New Roman"/>
                <a:ea typeface="宋体"/>
              </a:rPr>
              <a:t>day is it today?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2.What classes do you </a:t>
            </a:r>
            <a:endParaRPr lang="en-US" altLang="zh-CN" sz="3600" dirty="0" smtClean="0">
              <a:latin typeface="Times New Roman"/>
              <a:ea typeface="宋体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have </a:t>
            </a:r>
            <a:r>
              <a:rPr lang="en-US" altLang="zh-CN" sz="3600" dirty="0">
                <a:latin typeface="Times New Roman"/>
                <a:ea typeface="宋体"/>
              </a:rPr>
              <a:t>today?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3.What does Amy do on Sunday?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4.What do you do on Saturday?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5.When do you have music?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7267574" y="1495425"/>
            <a:ext cx="447294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A.She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plays </a:t>
            </a:r>
            <a:r>
              <a:rPr lang="en-US" altLang="zh-CN" sz="3600" i="1" dirty="0" err="1">
                <a:latin typeface="Times New Roman"/>
                <a:ea typeface="宋体"/>
                <a:cs typeface="Times New Roman"/>
              </a:rPr>
              <a:t>weiqi</a:t>
            </a:r>
            <a:r>
              <a:rPr lang="en-US" altLang="zh-CN" sz="3600" i="1" dirty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/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B.On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Tuesday.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Wednesday.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D.I have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maths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and art.</a:t>
            </a:r>
            <a:br>
              <a:rPr lang="en-US" altLang="zh-CN" sz="3600" dirty="0">
                <a:latin typeface="Times New Roman"/>
                <a:ea typeface="宋体"/>
                <a:cs typeface="Times New Roman"/>
              </a:rPr>
            </a:b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E.I go swimming on Saturday.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958083" y="1861480"/>
            <a:ext cx="2385692" cy="17294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855529" y="2676525"/>
            <a:ext cx="2488246" cy="17907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5094287" y="2038350"/>
            <a:ext cx="2249488" cy="19962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381750" y="5305425"/>
            <a:ext cx="962025" cy="2000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5829300" y="2924175"/>
            <a:ext cx="1514475" cy="327660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2000" y="861095"/>
            <a:ext cx="7829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二、选词填空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把编号写在横线上。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622500"/>
            <a:ext cx="8034735" cy="147162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A.too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time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C.Let’s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D.painting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E.Friday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  F.it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isn’t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7340" y="3105150"/>
            <a:ext cx="105550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1.A:Is it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today?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B:Yes,it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is.Tomorrow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明天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 is Saturday.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2.A:Do you like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?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B:Yes.I’m good at painting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76578" y="31836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92370" y="481331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56865" y="1060525"/>
            <a:ext cx="8034735" cy="166552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A.too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time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C.Let’s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D.painting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E.Friday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  F.it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isn’t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7340" y="2781300"/>
            <a:ext cx="1055505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3.A:Do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you have music on Monday?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B:Yes,I do.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A:Really(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真的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)?I have music on Monday,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94529" y="45266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728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56865" y="1241500"/>
            <a:ext cx="8034735" cy="166552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A.too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time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C.Let’s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D.painting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E.Friday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  F.it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isn’t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7340" y="3028950"/>
            <a:ext cx="105550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4.A:Is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it Tuesday?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B:No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</a:p>
        </p:txBody>
      </p:sp>
      <p:sp>
        <p:nvSpPr>
          <p:cNvPr id="10" name="矩形 9"/>
          <p:cNvSpPr/>
          <p:nvPr/>
        </p:nvSpPr>
        <p:spPr>
          <a:xfrm>
            <a:off x="2646452" y="3906113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541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56865" y="1022425"/>
            <a:ext cx="8034735" cy="175432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A.too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time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C.Let’s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D.painting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E.Friday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  F.it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isn’t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7340" y="2876550"/>
            <a:ext cx="105550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5.A:</a:t>
            </a:r>
            <a:r>
              <a:rPr lang="zh-CN" altLang="zh-CN" sz="36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6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is it? </a:t>
            </a:r>
            <a:endParaRPr lang="zh-CN" altLang="zh-CN" sz="36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B:It’s seven o’clock in the morning.</a:t>
            </a:r>
            <a:r>
              <a:rPr lang="zh-CN" altLang="zh-CN" sz="36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6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go to school. </a:t>
            </a:r>
            <a:endParaRPr lang="zh-CN" altLang="zh-CN" sz="36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A:OK.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4103" y="294048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50078" y="37741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596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138</Words>
  <Application>Microsoft Office PowerPoint</Application>
  <PresentationFormat>自定义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方正大标宋简体</vt:lpstr>
      <vt:lpstr>方正小标宋_GBK</vt:lpstr>
      <vt:lpstr>Times New Roman</vt:lpstr>
      <vt:lpstr>方正隶变_GBK</vt:lpstr>
      <vt:lpstr>方正大标宋_GBK</vt:lpstr>
      <vt:lpstr>Calibri</vt:lpstr>
      <vt:lpstr>方正黑体_GBK</vt:lpstr>
      <vt:lpstr>微软雅黑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296</cp:revision>
  <dcterms:created xsi:type="dcterms:W3CDTF">2019-06-19T02:08:00Z</dcterms:created>
  <dcterms:modified xsi:type="dcterms:W3CDTF">2026-03-23T01:50:22Z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