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520" r:id="rId5"/>
    <p:sldId id="521" r:id="rId6"/>
    <p:sldId id="523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new exer" pitchFamily="2" charset="0"/>
      <p:regular r:id="rId20"/>
    </p:embeddedFont>
    <p:embeddedFont>
      <p:font typeface="方正书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Speed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F5A2E11-9F72-4C9A-A5B7-BD6271941EA9}"/>
              </a:ext>
            </a:extLst>
          </p:cNvPr>
          <p:cNvSpPr/>
          <p:nvPr/>
        </p:nvSpPr>
        <p:spPr>
          <a:xfrm>
            <a:off x="606723" y="861094"/>
            <a:ext cx="1083190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一、将下列单词归类。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A.rice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B.corn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C.tomato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D.grape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E.Apple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F.egg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H.juice	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I.cucumber     J.bean 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数名词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不可数名词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164FAF4-16AE-410A-BFA9-2F36DAE31BEB}"/>
              </a:ext>
            </a:extLst>
          </p:cNvPr>
          <p:cNvSpPr/>
          <p:nvPr/>
        </p:nvSpPr>
        <p:spPr>
          <a:xfrm>
            <a:off x="629727" y="1699403"/>
            <a:ext cx="10644997" cy="17684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58A3174-742D-4C26-93AD-0817A54ACF30}"/>
              </a:ext>
            </a:extLst>
          </p:cNvPr>
          <p:cNvSpPr/>
          <p:nvPr/>
        </p:nvSpPr>
        <p:spPr>
          <a:xfrm>
            <a:off x="2738504" y="4291723"/>
            <a:ext cx="1851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CDEFIJ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58E31C5-68F2-4229-9D7B-8A99B61B93BB}"/>
              </a:ext>
            </a:extLst>
          </p:cNvPr>
          <p:cNvSpPr/>
          <p:nvPr/>
        </p:nvSpPr>
        <p:spPr>
          <a:xfrm>
            <a:off x="8158668" y="4298152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ABGH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3E47E0C-5C2C-46AA-9976-048D51FE8599}"/>
              </a:ext>
            </a:extLst>
          </p:cNvPr>
          <p:cNvSpPr/>
          <p:nvPr/>
        </p:nvSpPr>
        <p:spPr>
          <a:xfrm>
            <a:off x="644495" y="861094"/>
            <a:ext cx="10728384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根据句子的描述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从方框中选择正确的选项。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A.orange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B.apple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C.grape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D.banana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small.It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purple or green.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round(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orange.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long.Monkeys like it.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red.It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round(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).It makes you healthy(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健康的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04CB422-B971-4ACA-ABEB-D6E16371ED10}"/>
              </a:ext>
            </a:extLst>
          </p:cNvPr>
          <p:cNvSpPr/>
          <p:nvPr/>
        </p:nvSpPr>
        <p:spPr>
          <a:xfrm>
            <a:off x="819121" y="1837427"/>
            <a:ext cx="10351698" cy="6901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ABED972-FAA4-42D0-9D72-2E7B4CF6EEA9}"/>
              </a:ext>
            </a:extLst>
          </p:cNvPr>
          <p:cNvSpPr/>
          <p:nvPr/>
        </p:nvSpPr>
        <p:spPr>
          <a:xfrm>
            <a:off x="1149225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4A9564C-6C51-4501-908A-4EDB514C9A85}"/>
              </a:ext>
            </a:extLst>
          </p:cNvPr>
          <p:cNvSpPr/>
          <p:nvPr/>
        </p:nvSpPr>
        <p:spPr>
          <a:xfrm>
            <a:off x="1136401" y="360862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7366DD9-1532-4EAE-BE1D-5AB5A0C4028F}"/>
              </a:ext>
            </a:extLst>
          </p:cNvPr>
          <p:cNvSpPr/>
          <p:nvPr/>
        </p:nvSpPr>
        <p:spPr>
          <a:xfrm>
            <a:off x="1149225" y="44345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3BE9DA9-6773-4DD3-9E65-E5A74A06CFBD}"/>
              </a:ext>
            </a:extLst>
          </p:cNvPr>
          <p:cNvSpPr/>
          <p:nvPr/>
        </p:nvSpPr>
        <p:spPr>
          <a:xfrm>
            <a:off x="1162049" y="526053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2A7BAF0-DA50-418B-AF66-F99B173CF225}"/>
              </a:ext>
            </a:extLst>
          </p:cNvPr>
          <p:cNvSpPr/>
          <p:nvPr/>
        </p:nvSpPr>
        <p:spPr>
          <a:xfrm>
            <a:off x="589471" y="881890"/>
            <a:ext cx="10693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A.banana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B.orange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C.apples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strawberries?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like bananas.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	B.Yes,I am	C.No,I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25155F7-C761-47A2-90B1-E9C985E16080}"/>
              </a:ext>
            </a:extLst>
          </p:cNvPr>
          <p:cNvSpPr/>
          <p:nvPr/>
        </p:nvSpPr>
        <p:spPr>
          <a:xfrm>
            <a:off x="1149225" y="195021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B6D6D88-3828-4451-B514-8FAC634FFE2D}"/>
              </a:ext>
            </a:extLst>
          </p:cNvPr>
          <p:cNvSpPr/>
          <p:nvPr/>
        </p:nvSpPr>
        <p:spPr>
          <a:xfrm>
            <a:off x="1149224" y="35536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E98D31B-80A4-4F9B-ADC7-FE4F096CDE82}"/>
              </a:ext>
            </a:extLst>
          </p:cNvPr>
          <p:cNvSpPr/>
          <p:nvPr/>
        </p:nvSpPr>
        <p:spPr>
          <a:xfrm>
            <a:off x="606724" y="946407"/>
            <a:ext cx="10788770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get ready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breakfast.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A.for	          B.on	             C.at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你想表达到时间起床了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你可以这样说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A.Time to get up.	  B.Time for lunch.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the time.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E30A46C-5D8A-4415-890D-69321F219946}"/>
              </a:ext>
            </a:extLst>
          </p:cNvPr>
          <p:cNvSpPr/>
          <p:nvPr/>
        </p:nvSpPr>
        <p:spPr>
          <a:xfrm>
            <a:off x="1223049" y="117895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6BD04C5-CFB3-48B2-A80C-9EFD04774780}"/>
              </a:ext>
            </a:extLst>
          </p:cNvPr>
          <p:cNvSpPr/>
          <p:nvPr/>
        </p:nvSpPr>
        <p:spPr>
          <a:xfrm>
            <a:off x="1120439" y="281227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52089" y="1465883"/>
            <a:ext cx="10481096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Hi,I’m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Bei Bei.I get ready for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breakfast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 Grandpa and Grandma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Look!We’ve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got 1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  noodles,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carrot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  ,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  and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.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Breakfast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ready!We 5.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it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very much.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</a:t>
            </a:r>
            <a:endParaRPr lang="zh-CN" altLang="en-US" sz="3400" dirty="0"/>
          </a:p>
        </p:txBody>
      </p:sp>
      <p:pic>
        <p:nvPicPr>
          <p:cNvPr id="15" name="image172.jpeg"/>
          <p:cNvPicPr/>
          <p:nvPr/>
        </p:nvPicPr>
        <p:blipFill rotWithShape="1">
          <a:blip r:embed="rId4"/>
          <a:srcRect l="8139" t="1889" r="1052" b="4842"/>
          <a:stretch/>
        </p:blipFill>
        <p:spPr>
          <a:xfrm>
            <a:off x="7532034" y="768103"/>
            <a:ext cx="4468087" cy="276907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05460" y="861094"/>
            <a:ext cx="714160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写单词补全短文。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4004861" y="3400391"/>
            <a:ext cx="1792092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4232792" y="3434498"/>
            <a:ext cx="13051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tomato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2233573" y="4277414"/>
            <a:ext cx="1792092" cy="76718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2688091" y="4310660"/>
            <a:ext cx="8787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juice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4648964" y="4320542"/>
            <a:ext cx="1792092" cy="76718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5060344" y="4353475"/>
            <a:ext cx="8771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corn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7691027" y="4305486"/>
            <a:ext cx="1792092" cy="767185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8145542" y="4330106"/>
            <a:ext cx="8098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eggs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4979464" y="5191128"/>
            <a:ext cx="1792092" cy="76718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5459857" y="5215748"/>
            <a:ext cx="71045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171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2026-03-27T07:46:39Z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