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new exer" pitchFamily="2" charset="0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02674" y="1834260"/>
            <a:ext cx="1441450" cy="144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841079"/>
            <a:ext cx="10439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将句子与相应的图片连线。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10622" y="3524249"/>
            <a:ext cx="1333501" cy="1333501"/>
          </a:xfrm>
          <a:prstGeom prst="rect">
            <a:avLst/>
          </a:prstGeom>
        </p:spPr>
      </p:pic>
      <p:pic>
        <p:nvPicPr>
          <p:cNvPr id="9" name="image20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810623" y="5082222"/>
            <a:ext cx="1619252" cy="125888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3040" y="1952624"/>
            <a:ext cx="81871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1.His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hobby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writing.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A.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989" y="3416290"/>
            <a:ext cx="7996633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likes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swimming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	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  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4938" y="4767828"/>
            <a:ext cx="7777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3.My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father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likes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running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in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morning.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	</a:t>
            </a:r>
            <a:endParaRPr lang="zh-CN" altLang="zh-CN" sz="36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78045" y="5339397"/>
            <a:ext cx="6078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</a:t>
            </a:r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181600" y="2514600"/>
            <a:ext cx="2771775" cy="14097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926607" y="3985555"/>
            <a:ext cx="3026768" cy="15770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008687" y="2514601"/>
            <a:ext cx="1944688" cy="28247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27769"/>
            <a:ext cx="1073086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填空。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1.What do you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doing?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swimming.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3.Daming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taking photos of his friends.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4.They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doing tai chi.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5.Amy and Sam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writing.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6.My brother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singing.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2018" y="17262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6018" y="246924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4025" y="3259822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5212" y="40027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4893" y="48042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86774" y="5555347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5757" y="2194244"/>
            <a:ext cx="8420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1.Lingling likes           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914032" y="2371283"/>
            <a:ext cx="3667868" cy="767185"/>
          </a:xfrm>
          <a:prstGeom prst="rect">
            <a:avLst/>
          </a:prstGeom>
        </p:spPr>
      </p:pic>
      <p:pic>
        <p:nvPicPr>
          <p:cNvPr id="9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62462" y="1982276"/>
            <a:ext cx="1763075" cy="15561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0803" y="2398759"/>
            <a:ext cx="14061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reading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9591" y="4251410"/>
            <a:ext cx="76995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2.Sam                          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231472" y="4485832"/>
            <a:ext cx="5236128" cy="767185"/>
          </a:xfrm>
          <a:prstGeom prst="rect">
            <a:avLst/>
          </a:prstGeom>
        </p:spPr>
      </p:pic>
      <p:pic>
        <p:nvPicPr>
          <p:cNvPr id="12" name="image21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243409" y="4115324"/>
            <a:ext cx="1782128" cy="15730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02071" y="4513447"/>
            <a:ext cx="23134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likes drawing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5756" y="861094"/>
            <a:ext cx="87792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并根据句意写单词完成句子。</a:t>
            </a:r>
            <a:endParaRPr lang="zh-CN" altLang="zh-CN" sz="36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1777499"/>
            <a:ext cx="90868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3.Tony and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Jack               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01823" y="1894612"/>
            <a:ext cx="3988353" cy="767185"/>
          </a:xfrm>
          <a:prstGeom prst="rect">
            <a:avLst/>
          </a:prstGeom>
        </p:spPr>
      </p:pic>
      <p:pic>
        <p:nvPicPr>
          <p:cNvPr id="9" name="image2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48236" y="1389518"/>
            <a:ext cx="1734501" cy="15309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38126" y="1922088"/>
            <a:ext cx="23407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like swimming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965" y="4034909"/>
            <a:ext cx="8174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宋体"/>
              </a:rPr>
              <a:t>4.They                                                       . </a:t>
            </a:r>
            <a:endParaRPr lang="zh-CN" altLang="en-US" sz="36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299274" y="4006334"/>
            <a:ext cx="5790902" cy="767185"/>
          </a:xfrm>
          <a:prstGeom prst="rect">
            <a:avLst/>
          </a:prstGeom>
        </p:spPr>
      </p:pic>
      <p:pic>
        <p:nvPicPr>
          <p:cNvPr id="12" name="image21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767286" y="3530598"/>
            <a:ext cx="1705926" cy="150574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28003" y="4044434"/>
            <a:ext cx="28953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like doing tai chi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139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new exer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2026-03-20T08:52:40Z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