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14" r:id="rId3"/>
    <p:sldId id="506" r:id="rId4"/>
    <p:sldId id="507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总复习四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76301"/>
            <a:ext cx="100488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一、判断下列句子与图片是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856781"/>
            <a:ext cx="10820400" cy="1495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81049" y="3352801"/>
            <a:ext cx="10730865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)1.The elephant is strong and has got a long nose.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)2.My sister has got long black hair.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)3.It’s time for lunch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now.We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have beef and chicken today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9173" y="3499316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0123" y="424843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9648" y="506073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410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" y="1085256"/>
            <a:ext cx="10820400" cy="1495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30567" y="2724151"/>
            <a:ext cx="107308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)4.Amy goes to bed at 9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45 pm.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)5.We have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science,PE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and music on Friday.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3927" y="295498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3379" y="3777268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4" y="861095"/>
            <a:ext cx="10991851" cy="5446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二、阅读短文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完成下列任务。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Hello.I’m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Xiaoyi.From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Monday to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Friday,I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need to go to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school.I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have six classes a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day.Friday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favourite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最爱的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day.I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have PE on this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day.I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can play basketball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This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weekend,I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want to visit my old friend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,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Tom.We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 to the zoo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together.We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can see tigers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, zebras, monkeys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and elephants They’re so cute.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根据短文内容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判断句子正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)1.Xiaoyi has three classes a day.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2.Xiaoyi likes Thursday and he can play football.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3.Xiaoyi wants to visit Tom this weekend.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3427" y="18405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3427" y="2735044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2982" y="35360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861095"/>
            <a:ext cx="107689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根据短文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圈出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Xiaoyi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没有看到的动物。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圈选项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58" y="2034720"/>
            <a:ext cx="10997883" cy="154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917742" y="2033136"/>
            <a:ext cx="587458" cy="571581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061117" y="2045640"/>
            <a:ext cx="558883" cy="54377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218</Words>
  <Application>Microsoft Office PowerPoint</Application>
  <PresentationFormat>自定义</PresentationFormat>
  <Paragraphs>40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方正黑体_GBK</vt:lpstr>
      <vt:lpstr>汉仪雅酷黑 95W</vt:lpstr>
      <vt:lpstr>方正隶变_GBK</vt:lpstr>
      <vt:lpstr>方正大标宋简体</vt:lpstr>
      <vt:lpstr>方正小标宋_GBK</vt:lpstr>
      <vt:lpstr>Times New Roman</vt:lpstr>
      <vt:lpstr>Calibri</vt:lpstr>
      <vt:lpstr>微软雅黑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2026-03-23T01:43:22Z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