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0" r:id="rId3"/>
    <p:sldId id="489" r:id="rId4"/>
    <p:sldId id="523" r:id="rId5"/>
    <p:sldId id="524" r:id="rId6"/>
    <p:sldId id="521" r:id="rId7"/>
    <p:sldId id="525" r:id="rId8"/>
    <p:sldId id="522" r:id="rId9"/>
    <p:sldId id="526" r:id="rId10"/>
    <p:sldId id="427" r:id="rId11"/>
  </p:sldIdLst>
  <p:sldSz cx="12192000" cy="6858000"/>
  <p:notesSz cx="6858000" cy="9144000"/>
  <p:embeddedFontLst>
    <p:embeddedFont>
      <p:font typeface="方正大标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new exer" pitchFamily="2" charset="0"/>
      <p:regular r:id="rId23"/>
    </p:embeddedFont>
    <p:embeddedFont>
      <p:font typeface="方正书宋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隶变_GBK" pitchFamily="65" charset="-122"/>
      <p:regular r:id="rId27"/>
    </p:embeddedFont>
    <p:embeddedFont>
      <p:font typeface="方正大标宋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Hit it big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60" y="931180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一、选出单词对应的中文意思。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47" y="1576831"/>
            <a:ext cx="7232996" cy="364497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25326" y="16081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25325" y="23439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25324" y="30915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98341" y="38050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98340" y="45612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96" y="966421"/>
            <a:ext cx="7262597" cy="328952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09416" y="89119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426" y="1546565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16" y="21922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9415" y="29163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9414" y="358553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227AB77-853E-44DF-AF46-3DF56C2348A0}"/>
              </a:ext>
            </a:extLst>
          </p:cNvPr>
          <p:cNvSpPr/>
          <p:nvPr/>
        </p:nvSpPr>
        <p:spPr>
          <a:xfrm>
            <a:off x="641229" y="862909"/>
            <a:ext cx="1055585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—They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pandas.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tigers?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	               B.Is	                            C.Do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E321459-A9F4-423D-B9C6-EF8EC5CA7691}"/>
              </a:ext>
            </a:extLst>
          </p:cNvPr>
          <p:cNvSpPr/>
          <p:nvPr/>
        </p:nvSpPr>
        <p:spPr>
          <a:xfrm>
            <a:off x="1246714" y="19407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96EA289-6BEA-4934-9721-9A480709D8EA}"/>
              </a:ext>
            </a:extLst>
          </p:cNvPr>
          <p:cNvSpPr/>
          <p:nvPr/>
        </p:nvSpPr>
        <p:spPr>
          <a:xfrm>
            <a:off x="1221066" y="35422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5653DE2-6437-4D76-A8CA-B6FFA1AC2526}"/>
              </a:ext>
            </a:extLst>
          </p:cNvPr>
          <p:cNvSpPr/>
          <p:nvPr/>
        </p:nvSpPr>
        <p:spPr>
          <a:xfrm>
            <a:off x="565845" y="861094"/>
            <a:ext cx="10726132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)3.Pandas are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A.brown and yellow	B.brown and white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C.black and white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)4.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help you.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	             B.Thank	              C.Let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)5.Giraffes aren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A.big	             B.short	              C.tall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DD8CF8E-7781-433C-8AE5-EDDEA72288A6}"/>
              </a:ext>
            </a:extLst>
          </p:cNvPr>
          <p:cNvSpPr/>
          <p:nvPr/>
        </p:nvSpPr>
        <p:spPr>
          <a:xfrm>
            <a:off x="1044068" y="109966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321BD9B-2CAA-468F-9FE6-2E784073ED80}"/>
              </a:ext>
            </a:extLst>
          </p:cNvPr>
          <p:cNvSpPr/>
          <p:nvPr/>
        </p:nvSpPr>
        <p:spPr>
          <a:xfrm>
            <a:off x="1069716" y="35791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DFE473F-3BB4-484E-AF7E-6AC46DE73154}"/>
              </a:ext>
            </a:extLst>
          </p:cNvPr>
          <p:cNvSpPr/>
          <p:nvPr/>
        </p:nvSpPr>
        <p:spPr>
          <a:xfrm>
            <a:off x="1069716" y="51821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72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946407"/>
            <a:ext cx="114076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tigers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strong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elephant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black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white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7105" y="26208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7104" y="418285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1226" y="57361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②④①⑤③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0144"/>
            <a:ext cx="1107118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、看一看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猜一猜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它们分别是什么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仿照例句将答案规范地写在四线三格内。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8" y="2596551"/>
            <a:ext cx="6215375" cy="25127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870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52" y="983673"/>
            <a:ext cx="5953830" cy="24625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653" y="3683734"/>
            <a:ext cx="6143229" cy="252727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02289" y="2648505"/>
            <a:ext cx="346441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elephants.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9C652FB-3089-4356-91DB-C968290F435C}"/>
              </a:ext>
            </a:extLst>
          </p:cNvPr>
          <p:cNvSpPr/>
          <p:nvPr/>
        </p:nvSpPr>
        <p:spPr>
          <a:xfrm>
            <a:off x="1223114" y="5365295"/>
            <a:ext cx="32720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monkeys.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44450"/>
            <a:ext cx="5839393" cy="2530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6518" y="2877135"/>
            <a:ext cx="33489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giraffes.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29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174</Words>
  <Application>Microsoft Office PowerPoint</Application>
  <PresentationFormat>自定义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Calibri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2026-03-27T07:09:39Z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