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427" r:id="rId6"/>
  </p:sldIdLst>
  <p:sldSz cx="12192000" cy="6858000"/>
  <p:notesSz cx="6858000" cy="9144000"/>
  <p:embeddedFontLst>
    <p:embeddedFont>
      <p:font typeface="方正隶变_GBK" pitchFamily="65" charset="-122"/>
      <p:regular r:id="rId7"/>
    </p:embeddedFon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方正小标宋_GBK" pitchFamily="65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MS Gothic" pitchFamily="49" charset="-128"/>
      <p:regular r:id="rId15"/>
    </p:embeddedFont>
    <p:embeddedFont>
      <p:font typeface="方正大标宋_GBK" pitchFamily="65" charset="-122"/>
      <p:regular r:id="rId16"/>
    </p:embeddedFont>
    <p:embeddedFont>
      <p:font typeface="方正黑体_GBK" pitchFamily="65" charset="-122"/>
      <p:regular r:id="rId17"/>
    </p:embeddedFont>
    <p:embeddedFont>
      <p:font typeface="方正大标宋简体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第四课时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Fuel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5"/>
            <a:ext cx="108261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一、选出与所给例词同类的单词。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填编号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0278" y="1636574"/>
            <a:ext cx="9892111" cy="203946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A.music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B.busy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C.Saturday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D.dance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E.science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F.Wednesday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G.basketball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H.strong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I.swim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J.football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4" y="3743326"/>
            <a:ext cx="104731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1.art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2.old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3.Sing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	        4.Monday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5.ping</a:t>
            </a:r>
            <a:r>
              <a:rPr lang="zh-CN" altLang="zh-CN" sz="36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pong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64733" y="3821797"/>
            <a:ext cx="12891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62209" y="3821796"/>
            <a:ext cx="13147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76503" y="4583797"/>
            <a:ext cx="11608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52984" y="4603531"/>
            <a:ext cx="1263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49479" y="5450572"/>
            <a:ext cx="12378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981075"/>
            <a:ext cx="108165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二、根据图片和首字母提示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写出单词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完成句子。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4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895397" y="2134750"/>
            <a:ext cx="1638967" cy="144664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7815" y="2244724"/>
            <a:ext cx="78347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1.I have Chinese on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</a:rPr>
              <a:t>T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5457716" y="2409695"/>
            <a:ext cx="14670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Times New Roman"/>
                <a:ea typeface="宋体"/>
              </a:rPr>
              <a:t>uesday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34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895397" y="4070348"/>
            <a:ext cx="1638967" cy="144664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81074" y="3736974"/>
            <a:ext cx="75247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2.I go to the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</a:rPr>
              <a:t>p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 club on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Monday. 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4010683" y="3907522"/>
            <a:ext cx="9797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Times New Roman"/>
                <a:ea typeface="宋体"/>
              </a:rPr>
              <a:t>iano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9" name="image34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33294" y="2968624"/>
            <a:ext cx="1638967" cy="14466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250" y="904875"/>
            <a:ext cx="62960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3.Daming wants to go to the </a:t>
            </a:r>
            <a:endParaRPr lang="en-US" altLang="zh-CN" sz="36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</a:rPr>
              <a:t>m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 club. 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1729142" y="1888663"/>
            <a:ext cx="9284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Times New Roman"/>
                <a:ea typeface="宋体"/>
              </a:rPr>
              <a:t>usic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34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352345" y="1212553"/>
            <a:ext cx="1638967" cy="144664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47725" y="2814785"/>
            <a:ext cx="63817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4.What time do you go to the 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</a:rPr>
              <a:t>p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club? 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1552466" y="3759416"/>
            <a:ext cx="14670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Times New Roman"/>
                <a:ea typeface="宋体"/>
              </a:rPr>
              <a:t>ainting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2560" y="4637696"/>
            <a:ext cx="86729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5.—What afterschool clubs do you go to?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—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</a:rPr>
              <a:t>C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宋体"/>
              </a:rPr>
              <a:t>club and science club.	</a:t>
            </a:r>
            <a:endParaRPr lang="zh-CN" altLang="en-US" sz="3600" dirty="0"/>
          </a:p>
        </p:txBody>
      </p:sp>
      <p:pic>
        <p:nvPicPr>
          <p:cNvPr id="16" name="image34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495470" y="4828518"/>
            <a:ext cx="1619916" cy="1429832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193371" y="5612019"/>
            <a:ext cx="17235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Times New Roman"/>
                <a:ea typeface="宋体"/>
              </a:rPr>
              <a:t>omputer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131</Words>
  <Application>Microsoft Office PowerPoint</Application>
  <PresentationFormat>自定义</PresentationFormat>
  <Paragraphs>39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方正隶变_GBK</vt:lpstr>
      <vt:lpstr>汉仪雅酷黑 95W</vt:lpstr>
      <vt:lpstr>Times New Roman</vt:lpstr>
      <vt:lpstr>Calibri</vt:lpstr>
      <vt:lpstr>方正小标宋_GBK</vt:lpstr>
      <vt:lpstr>微软雅黑</vt:lpstr>
      <vt:lpstr>MS Gothic</vt:lpstr>
      <vt:lpstr>方正大标宋_GBK</vt:lpstr>
      <vt:lpstr>方正黑体_GBK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2026-03-21T06:57:43Z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