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8" r:id="rId3"/>
    <p:sldId id="489" r:id="rId4"/>
    <p:sldId id="529" r:id="rId5"/>
    <p:sldId id="520" r:id="rId6"/>
    <p:sldId id="521" r:id="rId7"/>
    <p:sldId id="522" r:id="rId8"/>
    <p:sldId id="530" r:id="rId9"/>
    <p:sldId id="427" r:id="rId10"/>
  </p:sldIdLst>
  <p:sldSz cx="12192000" cy="6858000"/>
  <p:notesSz cx="6858000" cy="9144000"/>
  <p:embeddedFontLst>
    <p:embeddedFont>
      <p:font typeface="NEU-HZ" pitchFamily="2" charset="-122"/>
      <p:regular r:id="rId11"/>
    </p:embeddedFont>
    <p:embeddedFont>
      <p:font typeface="方正大标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楷体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隶变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第二课时</a:t>
            </a:r>
            <a:r>
              <a:rPr lang="zh-CN" altLang="zh-CN" sz="6000" dirty="0"/>
              <a:t>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 up 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50572DC-F149-48DD-9442-C71AB21C049E}"/>
              </a:ext>
            </a:extLst>
          </p:cNvPr>
          <p:cNvSpPr/>
          <p:nvPr/>
        </p:nvSpPr>
        <p:spPr>
          <a:xfrm>
            <a:off x="505460" y="974953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一、选择与图片相符的句子。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62C4A21-7CCA-4341-BA14-6AF317B3A3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091"/>
          <a:stretch/>
        </p:blipFill>
        <p:spPr>
          <a:xfrm>
            <a:off x="842825" y="1549220"/>
            <a:ext cx="3039997" cy="255684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56B2211-A93C-4841-B326-72A4C4EA1148}"/>
              </a:ext>
            </a:extLst>
          </p:cNvPr>
          <p:cNvSpPr/>
          <p:nvPr/>
        </p:nvSpPr>
        <p:spPr>
          <a:xfrm>
            <a:off x="4438758" y="1858410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67F5B75-63B8-407B-8929-BCD8729201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346" r="34226"/>
          <a:stretch/>
        </p:blipFill>
        <p:spPr>
          <a:xfrm>
            <a:off x="842825" y="4106066"/>
            <a:ext cx="2803585" cy="255684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ECCB13E-3157-4644-840A-730FC7D2A42B}"/>
              </a:ext>
            </a:extLst>
          </p:cNvPr>
          <p:cNvSpPr/>
          <p:nvPr/>
        </p:nvSpPr>
        <p:spPr>
          <a:xfrm>
            <a:off x="4489235" y="1858410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AABC369-C961-4A61-B7FD-2539AE7B23FB}"/>
              </a:ext>
            </a:extLst>
          </p:cNvPr>
          <p:cNvSpPr/>
          <p:nvPr/>
        </p:nvSpPr>
        <p:spPr>
          <a:xfrm>
            <a:off x="2231472" y="35263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E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4E9995F-56CF-4EE5-A527-96FA5712E00A}"/>
              </a:ext>
            </a:extLst>
          </p:cNvPr>
          <p:cNvSpPr/>
          <p:nvPr/>
        </p:nvSpPr>
        <p:spPr>
          <a:xfrm>
            <a:off x="2231472" y="607779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82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56B2211-A93C-4841-B326-72A4C4EA1148}"/>
              </a:ext>
            </a:extLst>
          </p:cNvPr>
          <p:cNvSpPr/>
          <p:nvPr/>
        </p:nvSpPr>
        <p:spPr>
          <a:xfrm>
            <a:off x="4551021" y="958764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ECCB13E-3157-4644-840A-730FC7D2A42B}"/>
              </a:ext>
            </a:extLst>
          </p:cNvPr>
          <p:cNvSpPr/>
          <p:nvPr/>
        </p:nvSpPr>
        <p:spPr>
          <a:xfrm>
            <a:off x="4385718" y="1076462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133E974-9B26-4FF1-AE8E-2391021BE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2" y="966421"/>
            <a:ext cx="3190851" cy="28413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A5435CD-ED83-4A46-BE11-A99921035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69" y="3933139"/>
            <a:ext cx="3100382" cy="286539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842F313-C1D4-4D60-A9A2-C6543451730C}"/>
              </a:ext>
            </a:extLst>
          </p:cNvPr>
          <p:cNvSpPr/>
          <p:nvPr/>
        </p:nvSpPr>
        <p:spPr>
          <a:xfrm>
            <a:off x="2301389" y="31614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0202016-EAF4-467B-A0FA-C70993990646}"/>
              </a:ext>
            </a:extLst>
          </p:cNvPr>
          <p:cNvSpPr/>
          <p:nvPr/>
        </p:nvSpPr>
        <p:spPr>
          <a:xfrm>
            <a:off x="2331822" y="61521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56B2211-A93C-4841-B326-72A4C4EA1148}"/>
              </a:ext>
            </a:extLst>
          </p:cNvPr>
          <p:cNvSpPr/>
          <p:nvPr/>
        </p:nvSpPr>
        <p:spPr>
          <a:xfrm>
            <a:off x="4551021" y="958764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ECCB13E-3157-4644-840A-730FC7D2A42B}"/>
              </a:ext>
            </a:extLst>
          </p:cNvPr>
          <p:cNvSpPr/>
          <p:nvPr/>
        </p:nvSpPr>
        <p:spPr>
          <a:xfrm>
            <a:off x="4385718" y="1076462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E6FFE40-CC06-44BF-99D4-D9B10D9CE3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470" y="952907"/>
            <a:ext cx="3194516" cy="313776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F3A8BA9-8553-47A4-9C0D-7EFF60BF55C3}"/>
              </a:ext>
            </a:extLst>
          </p:cNvPr>
          <p:cNvSpPr/>
          <p:nvPr/>
        </p:nvSpPr>
        <p:spPr>
          <a:xfrm>
            <a:off x="2337728" y="3407434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09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41079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have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four red pens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big ears.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cool pencil case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balloons.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5.Daming and David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panda hats.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3566" y="1548915"/>
            <a:ext cx="492586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3566" y="2256750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6882" y="3033227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21295" y="3822943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6882" y="4633924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35575" y="5381344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A66C7CC-221A-410F-A51B-CCC204F2B574}"/>
              </a:ext>
            </a:extLst>
          </p:cNvPr>
          <p:cNvSpPr/>
          <p:nvPr/>
        </p:nvSpPr>
        <p:spPr>
          <a:xfrm>
            <a:off x="598097" y="1081994"/>
            <a:ext cx="10719759" cy="5001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三、根据提示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写单词补充句子。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1.Touch your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2.My little sister has got a small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嘴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3.Everyone has got two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pic>
        <p:nvPicPr>
          <p:cNvPr id="8" name="image77.jpeg">
            <a:extLst>
              <a:ext uri="{FF2B5EF4-FFF2-40B4-BE49-F238E27FC236}">
                <a16:creationId xmlns="" xmlns:a16="http://schemas.microsoft.com/office/drawing/2014/main" id="{0ED743EB-3B63-4CE9-A8AB-23074E7B26B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24928" y="1822188"/>
            <a:ext cx="1741697" cy="1915866"/>
          </a:xfrm>
          <a:prstGeom prst="rect">
            <a:avLst/>
          </a:prstGeom>
        </p:spPr>
      </p:pic>
      <p:pic>
        <p:nvPicPr>
          <p:cNvPr id="9" name="image78.jpeg">
            <a:extLst>
              <a:ext uri="{FF2B5EF4-FFF2-40B4-BE49-F238E27FC236}">
                <a16:creationId xmlns="" xmlns:a16="http://schemas.microsoft.com/office/drawing/2014/main" id="{A1BBF616-135D-442D-9B5D-9117663D894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74714" y="5298868"/>
            <a:ext cx="2926817" cy="9542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1FBEEB0-9D31-44C1-A9D6-2DE540E58D9B}"/>
              </a:ext>
            </a:extLst>
          </p:cNvPr>
          <p:cNvSpPr/>
          <p:nvPr/>
        </p:nvSpPr>
        <p:spPr>
          <a:xfrm>
            <a:off x="3604615" y="2099286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nose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FB3C5CE-136A-4D47-BF33-B19A3D55722C}"/>
              </a:ext>
            </a:extLst>
          </p:cNvPr>
          <p:cNvSpPr/>
          <p:nvPr/>
        </p:nvSpPr>
        <p:spPr>
          <a:xfrm>
            <a:off x="6782484" y="373805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mouth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DD35E92-9242-4447-A7C6-7DE7E01A5B4A}"/>
              </a:ext>
            </a:extLst>
          </p:cNvPr>
          <p:cNvSpPr/>
          <p:nvPr/>
        </p:nvSpPr>
        <p:spPr>
          <a:xfrm>
            <a:off x="5367561" y="5370590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eyes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837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B19EF09-070C-4561-A823-C44A71290B4C}"/>
              </a:ext>
            </a:extLst>
          </p:cNvPr>
          <p:cNvSpPr/>
          <p:nvPr/>
        </p:nvSpPr>
        <p:spPr>
          <a:xfrm>
            <a:off x="598098" y="1176455"/>
            <a:ext cx="10391954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have got ten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5.Move you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80.jpeg">
            <a:extLst>
              <a:ext uri="{FF2B5EF4-FFF2-40B4-BE49-F238E27FC236}">
                <a16:creationId xmlns="" xmlns:a16="http://schemas.microsoft.com/office/drawing/2014/main" id="{21A5C9C2-42F0-4CDA-BF7C-8153FEAB011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17153" y="2505329"/>
            <a:ext cx="1488662" cy="213645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8C67743-9320-46D4-A741-DA36AC52FCEE}"/>
              </a:ext>
            </a:extLst>
          </p:cNvPr>
          <p:cNvSpPr/>
          <p:nvPr/>
        </p:nvSpPr>
        <p:spPr>
          <a:xfrm>
            <a:off x="3984566" y="1358993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toes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7B49364-464A-4531-AFE5-4CD02DA472EA}"/>
              </a:ext>
            </a:extLst>
          </p:cNvPr>
          <p:cNvSpPr/>
          <p:nvPr/>
        </p:nvSpPr>
        <p:spPr>
          <a:xfrm>
            <a:off x="3394723" y="2911987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legs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image1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91014" y="1228018"/>
            <a:ext cx="1507016" cy="1109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38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0924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选出与图片相符的句子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在相应的方框内打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1108" y="1988965"/>
            <a:ext cx="4452292" cy="2874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0605" y="1496661"/>
            <a:ext cx="6246721" cy="457077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74401" y="14794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78238" y="33280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91653" y="51595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08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170</Words>
  <Application>Microsoft Office PowerPoint</Application>
  <PresentationFormat>自定义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NEU-HZ</vt:lpstr>
      <vt:lpstr>方正大标宋_GBK</vt:lpstr>
      <vt:lpstr>方正小标宋_GBK</vt:lpstr>
      <vt:lpstr>Times New Roman</vt:lpstr>
      <vt:lpstr>方正黑体_GBK</vt:lpstr>
      <vt:lpstr>Calibri</vt:lpstr>
      <vt:lpstr>楷体</vt:lpstr>
      <vt:lpstr>汉仪雅酷黑 95W</vt:lpstr>
      <vt:lpstr>NEU-BZ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2026-03-27T07:54:00Z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