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509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new exer" pitchFamily="2" charset="0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隶变_GBK" pitchFamily="65" charset="-122"/>
      <p:regular r:id="rId20"/>
    </p:embeddedFont>
    <p:embeddedFont>
      <p:font typeface="方正仿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76301"/>
            <a:ext cx="1074420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一、根据发音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将单词写在相应的横线上。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77290"/>
            <a:ext cx="8339535" cy="9233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us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different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Sally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robot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from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7814" y="3005435"/>
            <a:ext cx="101492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含有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/s/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发音的单词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含有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/r/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发音的单词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98581" y="3062585"/>
            <a:ext cx="28777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us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Sally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39738" y="3882598"/>
            <a:ext cx="47186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different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robot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from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962026"/>
            <a:ext cx="108451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二、选出每组单词中不同类的一项。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1.A.make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C.skiing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)2.A.mantis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B.animal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C.bird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)3.A.stays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B.watch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C.study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)4.A.free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B.interesting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C.man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7428" y="19834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8856" y="278266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3208" y="36312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3208" y="44885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三、连词成句。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1.Lisa, friend, likes, reading, My (.)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142257" y="2847534"/>
            <a:ext cx="9306668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719" y="3682916"/>
            <a:ext cx="625639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2.We, different, have, hobbies (.)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132732" y="4819209"/>
            <a:ext cx="9306668" cy="7671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93300" y="2875010"/>
            <a:ext cx="51443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My friend Lisa likes reading.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5347" y="4857255"/>
            <a:ext cx="473238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We have different hobbies.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6984173" cy="825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四、看图选词填空</a:t>
            </a:r>
            <a:r>
              <a:rPr lang="en-US" altLang="zh-CN" sz="3600" dirty="0">
                <a:latin typeface="Times New Roman"/>
                <a:ea typeface="宋体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066801" y="1914525"/>
            <a:ext cx="9886950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gardening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making robots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skiing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skating on ice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97" y="2826057"/>
            <a:ext cx="10411580" cy="181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947340" y="4638675"/>
            <a:ext cx="10120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1.My friend Lisa likes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2.Lucy likes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2785" y="4707622"/>
            <a:ext cx="1313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skiing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7364" y="5515838"/>
            <a:ext cx="27494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skating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ice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443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905" y="1013439"/>
            <a:ext cx="10411580" cy="181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92775" y="2826057"/>
            <a:ext cx="10120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3.My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friend Lulu likes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4.Sam likes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. 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6223337" y="289787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gardening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7255" y="3703220"/>
            <a:ext cx="2839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making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robots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172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方正小标宋_GBK</vt:lpstr>
      <vt:lpstr>方正黑体_GBK</vt:lpstr>
      <vt:lpstr>new exer</vt:lpstr>
      <vt:lpstr>Times New Roman</vt:lpstr>
      <vt:lpstr>Calibri</vt:lpstr>
      <vt:lpstr>方正大标宋_GBK</vt:lpstr>
      <vt:lpstr>微软雅黑</vt:lpstr>
      <vt:lpstr>方正大标宋简体</vt:lpstr>
      <vt:lpstr>汉仪雅酷黑 95W</vt:lpstr>
      <vt:lpstr>Wingdings</vt:lpstr>
      <vt:lpstr>方正隶变_GBK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294</cp:revision>
  <dcterms:created xsi:type="dcterms:W3CDTF">2019-06-19T02:08:00Z</dcterms:created>
  <dcterms:modified xsi:type="dcterms:W3CDTF">2026-03-20T23:38:07Z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