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4" r:id="rId3"/>
    <p:sldId id="530" r:id="rId4"/>
    <p:sldId id="531" r:id="rId5"/>
    <p:sldId id="535" r:id="rId6"/>
    <p:sldId id="538" r:id="rId7"/>
    <p:sldId id="536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new exer" pitchFamily="2" charset="0"/>
      <p:regular r:id="rId17"/>
    </p:embeddedFont>
    <p:embeddedFont>
      <p:font typeface="方正书宋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隶变_GBK" pitchFamily="65" charset="-122"/>
      <p:regular r:id="rId21"/>
    </p:embeddedFont>
    <p:embeddedFont>
      <p:font typeface="方正大标宋简体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-5715" y="1938389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第六课时 </a:t>
            </a:r>
            <a:endParaRPr lang="en-US" altLang="zh-CN" sz="6000" dirty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Wrap up —— Let’s explore</a:t>
            </a:r>
            <a:endParaRPr lang="zh-CN" altLang="zh-CN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094431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61021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599790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60" y="891191"/>
            <a:ext cx="59618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一、根据图片提示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补全单词。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656" y="1796734"/>
            <a:ext cx="7722358" cy="21455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655" y="4294369"/>
            <a:ext cx="5355213" cy="2201321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1244033" y="3146452"/>
            <a:ext cx="39305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a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2345337" y="3143576"/>
            <a:ext cx="35779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r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3811829" y="3143576"/>
            <a:ext cx="3465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o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4941891" y="3137826"/>
            <a:ext cx="3465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e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6199194" y="3146452"/>
            <a:ext cx="34496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c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7079151" y="3142593"/>
            <a:ext cx="36099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h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1551709" y="5662489"/>
            <a:ext cx="36740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u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2690303" y="5662489"/>
            <a:ext cx="36099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h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4123849" y="5662489"/>
            <a:ext cx="3465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o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4971620" y="5662489"/>
            <a:ext cx="3465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o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37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66421"/>
            <a:ext cx="7735136" cy="20700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528" y="3348322"/>
            <a:ext cx="4902037" cy="217258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1106010" y="2233117"/>
            <a:ext cx="3465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e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2248724" y="2243552"/>
            <a:ext cx="40748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d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3741462" y="2233117"/>
            <a:ext cx="35779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r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6284524" y="2230871"/>
            <a:ext cx="39305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a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7152964" y="2235442"/>
            <a:ext cx="38183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n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1537332" y="4621570"/>
            <a:ext cx="39305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a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4045888" y="4621570"/>
            <a:ext cx="3465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e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183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31574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二、选出与下列每组单词同类的一项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把序号写在题前的括号里。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A.mouth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B.touch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C.long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D.monkey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E.eyes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1.face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head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2.feet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hands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toes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3.hear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taste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smell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4.good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different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important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5.lion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tiger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panda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2308041"/>
            <a:ext cx="10691627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6164" y="30124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0209" y="36914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0209" y="435147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6163" y="50305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00209" y="57031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872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11432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三、单项选择。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my eyes.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A.hear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B.see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C.smell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have got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A.foot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B.feet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C.a feet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9342" y="18206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9342" y="416353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159493" y="3737828"/>
            <a:ext cx="1867689" cy="11792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849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11432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 touch with my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A.hands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B.head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C.hand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4.I’ve got a small nose.It helps me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A.talk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B.eat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C.smell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43" y="12528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2888" y="33368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38764" y="946407"/>
            <a:ext cx="2524935" cy="10326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346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9003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四、连词成句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把序号写在横线上。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touch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hands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3400" dirty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are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You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important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all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me</a:t>
            </a:r>
          </a:p>
          <a:p>
            <a:pPr>
              <a:lnSpc>
                <a:spcPct val="200000"/>
              </a:lnSpc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.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212893" y="323398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①③④②⑤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8401" y="532096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②①⑤③④⑥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558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170</Words>
  <Application>Microsoft Office PowerPoint</Application>
  <PresentationFormat>自定义</PresentationFormat>
  <Paragraphs>73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new exer</vt:lpstr>
      <vt:lpstr>方正书宋_GBK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2026-03-27T07:55:31Z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