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427" r:id="rId5"/>
  </p:sldIdLst>
  <p:sldSz cx="12192000" cy="6858000"/>
  <p:notesSz cx="6858000" cy="9144000"/>
  <p:embeddedFontLst>
    <p:embeddedFont>
      <p:font typeface="方正隶变_GBK" pitchFamily="65" charset="-122"/>
      <p:regular r:id="rId6"/>
    </p:embeddedFont>
    <p:embeddedFont>
      <p:font typeface="方正小标宋_GBK" pitchFamily="65" charset="-122"/>
      <p:regular r:id="rId7"/>
    </p:embeddedFont>
    <p:embeddedFont>
      <p:font typeface="方正大标宋简体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微软雅黑" pitchFamily="34" charset="-122"/>
      <p:regular r:id="rId13"/>
      <p:bold r:id="rId14"/>
    </p:embeddedFont>
    <p:embeddedFont>
      <p:font typeface="方正大标宋_GBK" pitchFamily="65" charset="-122"/>
      <p:regular r:id="rId15"/>
    </p:embeddedFont>
    <p:embeddedFont>
      <p:font typeface="方正黑体_GBK" pitchFamily="65" charset="-122"/>
      <p:regular r:id="rId1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10" Type="http://schemas.openxmlformats.org/officeDocument/2006/relationships/font" Target="fonts/font5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第五课时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Hit it big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5"/>
            <a:ext cx="110064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一、根据电子表上的时间从方框中找出对应的问候语。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1621" y="1860624"/>
            <a:ext cx="8534400" cy="120032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A.Good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morning.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B.Good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afternoon.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C.Good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evening.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D.Good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night.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61" y="3333750"/>
            <a:ext cx="10768951" cy="2762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4262961" y="359675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17748" y="359675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62961" y="505408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51073" y="505408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二、星期五晚上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在家制作周末的时间表。根据时间表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判断下列句子正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014182"/>
              </p:ext>
            </p:extLst>
          </p:nvPr>
        </p:nvGraphicFramePr>
        <p:xfrm>
          <a:off x="822320" y="2219327"/>
          <a:ext cx="4092580" cy="4025627"/>
        </p:xfrm>
        <a:graphic>
          <a:graphicData uri="http://schemas.openxmlformats.org/drawingml/2006/table">
            <a:tbl>
              <a:tblPr firstRow="1" firstCol="1" bandRow="1"/>
              <a:tblGrid>
                <a:gridCol w="1806580"/>
                <a:gridCol w="2286000"/>
              </a:tblGrid>
              <a:tr h="3824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r>
                        <a:rPr lang="zh-CN" sz="3000" dirty="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 am</a:t>
                      </a: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get up</a:t>
                      </a:r>
                      <a:endParaRPr lang="zh-CN" sz="30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1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r>
                        <a:rPr lang="zh-CN" sz="300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00 am</a:t>
                      </a:r>
                      <a:endParaRPr lang="zh-CN" sz="30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have breakfast</a:t>
                      </a:r>
                      <a:endParaRPr lang="zh-CN" sz="30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3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9</a:t>
                      </a:r>
                      <a:r>
                        <a:rPr lang="zh-CN" sz="3000" dirty="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00 am</a:t>
                      </a: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do homework</a:t>
                      </a: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4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11</a:t>
                      </a:r>
                      <a:r>
                        <a:rPr lang="zh-CN" sz="3000" dirty="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 am</a:t>
                      </a: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have lunch</a:t>
                      </a: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3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300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 pm</a:t>
                      </a:r>
                      <a:endParaRPr lang="zh-CN" sz="30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play football</a:t>
                      </a:r>
                      <a:endParaRPr lang="zh-CN" sz="30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0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r>
                        <a:rPr lang="zh-CN" sz="300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00 pm</a:t>
                      </a:r>
                      <a:endParaRPr lang="zh-CN" sz="30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have dinner</a:t>
                      </a: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4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r>
                        <a:rPr lang="zh-CN" sz="300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00 pm</a:t>
                      </a:r>
                      <a:endParaRPr lang="zh-CN" sz="30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watch TV</a:t>
                      </a: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4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9</a:t>
                      </a:r>
                      <a:r>
                        <a:rPr lang="zh-CN" sz="300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 pm</a:t>
                      </a:r>
                      <a:endParaRPr lang="zh-CN" sz="30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go to bed</a:t>
                      </a:r>
                      <a:endParaRPr lang="zh-CN" sz="30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5162551" y="2200274"/>
            <a:ext cx="6505574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)1.Amy gets up at 7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30 am.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)2.Amy does homework at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9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pm.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3.Amy has dinner at 9 am.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4.Amy plays football at 3 pm.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</a:rPr>
              <a:t>5.Amy goes to bed at 9 pm.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5657979" y="23322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0236" y="301446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10236" y="428699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85600" y="502483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91315" y="575817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206</Words>
  <Application>Microsoft Office PowerPoint</Application>
  <PresentationFormat>自定义</PresentationFormat>
  <Paragraphs>48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7" baseType="lpstr">
      <vt:lpstr>Arial</vt:lpstr>
      <vt:lpstr>宋体</vt:lpstr>
      <vt:lpstr>方正隶变_GBK</vt:lpstr>
      <vt:lpstr>方正小标宋_GBK</vt:lpstr>
      <vt:lpstr>方正大标宋简体</vt:lpstr>
      <vt:lpstr>Times New Roman</vt:lpstr>
      <vt:lpstr>Calibri</vt:lpstr>
      <vt:lpstr>微软雅黑</vt:lpstr>
      <vt:lpstr>汉仪雅酷黑 95W</vt:lpstr>
      <vt:lpstr>方正大标宋_GBK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2026-03-21T02:12:21Z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