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489" r:id="rId4"/>
    <p:sldId id="525" r:id="rId5"/>
    <p:sldId id="528" r:id="rId6"/>
    <p:sldId id="526" r:id="rId7"/>
    <p:sldId id="529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new exer" pitchFamily="2" charset="0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Speed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F5434D7-EEC0-4C4D-AF29-22C3B67AA2CC}"/>
              </a:ext>
            </a:extLst>
          </p:cNvPr>
          <p:cNvSpPr/>
          <p:nvPr/>
        </p:nvSpPr>
        <p:spPr>
          <a:xfrm>
            <a:off x="588945" y="966421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给下列句子选择合适的图片。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55.jpeg">
            <a:extLst>
              <a:ext uri="{FF2B5EF4-FFF2-40B4-BE49-F238E27FC236}">
                <a16:creationId xmlns="" xmlns:a16="http://schemas.microsoft.com/office/drawing/2014/main" id="{92D38A8B-A941-424C-AFAA-B12BD5C2B5B4}"/>
              </a:ext>
            </a:extLst>
          </p:cNvPr>
          <p:cNvPicPr/>
          <p:nvPr/>
        </p:nvPicPr>
        <p:blipFill rotWithShape="1">
          <a:blip r:embed="rId4"/>
          <a:srcRect r="86715"/>
          <a:stretch/>
        </p:blipFill>
        <p:spPr>
          <a:xfrm>
            <a:off x="637556" y="1718079"/>
            <a:ext cx="1770460" cy="1832140"/>
          </a:xfrm>
          <a:prstGeom prst="rect">
            <a:avLst/>
          </a:prstGeom>
        </p:spPr>
      </p:pic>
      <p:pic>
        <p:nvPicPr>
          <p:cNvPr id="9" name="image255.jpeg">
            <a:extLst>
              <a:ext uri="{FF2B5EF4-FFF2-40B4-BE49-F238E27FC236}">
                <a16:creationId xmlns="" xmlns:a16="http://schemas.microsoft.com/office/drawing/2014/main" id="{A305E917-58C2-4A7F-B12D-C92A10DEE694}"/>
              </a:ext>
            </a:extLst>
          </p:cNvPr>
          <p:cNvPicPr/>
          <p:nvPr/>
        </p:nvPicPr>
        <p:blipFill rotWithShape="1">
          <a:blip r:embed="rId4"/>
          <a:srcRect l="27185" r="60234"/>
          <a:stretch/>
        </p:blipFill>
        <p:spPr>
          <a:xfrm>
            <a:off x="3101477" y="1738093"/>
            <a:ext cx="1676595" cy="1832140"/>
          </a:xfrm>
          <a:prstGeom prst="rect">
            <a:avLst/>
          </a:prstGeom>
        </p:spPr>
      </p:pic>
      <p:pic>
        <p:nvPicPr>
          <p:cNvPr id="10" name="image255.jpeg">
            <a:extLst>
              <a:ext uri="{FF2B5EF4-FFF2-40B4-BE49-F238E27FC236}">
                <a16:creationId xmlns="" xmlns:a16="http://schemas.microsoft.com/office/drawing/2014/main" id="{F436C320-6179-4072-980A-1CB52822EFBA}"/>
              </a:ext>
            </a:extLst>
          </p:cNvPr>
          <p:cNvPicPr/>
          <p:nvPr/>
        </p:nvPicPr>
        <p:blipFill rotWithShape="1">
          <a:blip r:embed="rId4"/>
          <a:srcRect l="80753" r="5005"/>
          <a:stretch/>
        </p:blipFill>
        <p:spPr>
          <a:xfrm>
            <a:off x="8824723" y="1682159"/>
            <a:ext cx="1897911" cy="1832140"/>
          </a:xfrm>
          <a:prstGeom prst="rect">
            <a:avLst/>
          </a:prstGeom>
        </p:spPr>
      </p:pic>
      <p:pic>
        <p:nvPicPr>
          <p:cNvPr id="11" name="image255.jpeg">
            <a:extLst>
              <a:ext uri="{FF2B5EF4-FFF2-40B4-BE49-F238E27FC236}">
                <a16:creationId xmlns="" xmlns:a16="http://schemas.microsoft.com/office/drawing/2014/main" id="{41C2DD76-060C-48E4-8250-68E09D8C0842}"/>
              </a:ext>
            </a:extLst>
          </p:cNvPr>
          <p:cNvPicPr/>
          <p:nvPr/>
        </p:nvPicPr>
        <p:blipFill rotWithShape="1">
          <a:blip r:embed="rId4"/>
          <a:srcRect l="51972" r="25620"/>
          <a:stretch/>
        </p:blipFill>
        <p:spPr>
          <a:xfrm>
            <a:off x="5363935" y="1738093"/>
            <a:ext cx="2986287" cy="183214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ED3D8D7-F85A-4303-A299-7F9FD0383DDB}"/>
              </a:ext>
            </a:extLst>
          </p:cNvPr>
          <p:cNvSpPr/>
          <p:nvPr/>
        </p:nvSpPr>
        <p:spPr>
          <a:xfrm>
            <a:off x="732578" y="3481486"/>
            <a:ext cx="10291980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some flowers for my mum.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grandpa is old.He needs a stick.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to make a bookmark for my sister.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Ming wants to visit some old friends.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C79E0D7-0CEF-4FB1-A73C-B4BC46884F1E}"/>
              </a:ext>
            </a:extLst>
          </p:cNvPr>
          <p:cNvSpPr/>
          <p:nvPr/>
        </p:nvSpPr>
        <p:spPr>
          <a:xfrm>
            <a:off x="1219043" y="36637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7806605-A274-45F4-9CC7-21FF78202F71}"/>
              </a:ext>
            </a:extLst>
          </p:cNvPr>
          <p:cNvSpPr/>
          <p:nvPr/>
        </p:nvSpPr>
        <p:spPr>
          <a:xfrm>
            <a:off x="1222511" y="448271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82FD751-1D57-4A0F-AB97-BC25D61BD9BA}"/>
              </a:ext>
            </a:extLst>
          </p:cNvPr>
          <p:cNvSpPr/>
          <p:nvPr/>
        </p:nvSpPr>
        <p:spPr>
          <a:xfrm>
            <a:off x="1209688" y="52900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93FEA29-802B-4F44-9D59-EA8554EE7CD1}"/>
              </a:ext>
            </a:extLst>
          </p:cNvPr>
          <p:cNvSpPr/>
          <p:nvPr/>
        </p:nvSpPr>
        <p:spPr>
          <a:xfrm>
            <a:off x="1209688" y="616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99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5"/>
            <a:ext cx="11105696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二、选词填空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把编号写在题前的括号里。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often(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play football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(A.for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B.with) my friends.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2.Let’s go and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(A.watch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B.visit) our old friends.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want to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(A.make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B.do) a bookmark.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4.What does your mum do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B.on) Sunday?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5.Let’s do something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(A.for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B.to) Grandpa Liu.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9109" y="16140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2436" y="299520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38193" y="42857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7932" y="503257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0555" y="5690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1097068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三、根据汉语提示写单词补全句子或对话。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have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忙碌的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week.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2.They are our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相识很久的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friends.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want to make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kites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9162"/>
          <a:stretch/>
        </p:blipFill>
        <p:spPr>
          <a:xfrm>
            <a:off x="2437698" y="2013614"/>
            <a:ext cx="2781283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9162"/>
          <a:stretch/>
        </p:blipFill>
        <p:spPr>
          <a:xfrm>
            <a:off x="3444113" y="3045407"/>
            <a:ext cx="2781283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9162"/>
          <a:stretch/>
        </p:blipFill>
        <p:spPr>
          <a:xfrm>
            <a:off x="3760415" y="4130507"/>
            <a:ext cx="2781283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6297" y="2047974"/>
            <a:ext cx="8467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busy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52197" y="3081775"/>
            <a:ext cx="6575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old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34553" y="4156554"/>
            <a:ext cx="9156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some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304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986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                         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are beautiful.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5.—I want tea for Grandpa.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—         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好的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9162"/>
          <a:stretch/>
        </p:blipFill>
        <p:spPr>
          <a:xfrm>
            <a:off x="1819871" y="1178954"/>
            <a:ext cx="2781283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9162"/>
          <a:stretch/>
        </p:blipFill>
        <p:spPr>
          <a:xfrm>
            <a:off x="1653095" y="3360619"/>
            <a:ext cx="2781283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33816" y="1211376"/>
            <a:ext cx="137569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flowers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3816" y="3399381"/>
            <a:ext cx="9380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Sure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705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83333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四、给下列句子选择合适的问句或答语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1.A:What do you have on Wednesday?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B:Mr Yang is my English teacher.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3.A:Do you love English?	B: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819" y="3850107"/>
            <a:ext cx="9368956" cy="2645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A.Who is your English teacher?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 have art.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2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 you read books on Sunday?	D.Yes,I do.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2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E.Let’s do something for Ms Li.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2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F.What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Wenwen do on Sunday?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0819" y="3912554"/>
            <a:ext cx="9368956" cy="258314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40150" y="15167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87047" y="22672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29651" y="30430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473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8333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B:Yes,I often(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read books.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B:She visits her old friends.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B:Good idea!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0819" y="3384284"/>
            <a:ext cx="9368956" cy="2645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A.Who is your English teacher?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 have art.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2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 you read books on Sunday?	D.Yes,I do.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2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E.Let’s do something for Ms Li.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2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F.What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Wenwen do on Sunday?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819" y="3446731"/>
            <a:ext cx="9368956" cy="258314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9871" y="9612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7961" y="175893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74498" y="25256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213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261</Words>
  <Application>Microsoft Office PowerPoint</Application>
  <PresentationFormat>自定义</PresentationFormat>
  <Paragraphs>74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2026-03-27T07:13:36Z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