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2" r:id="rId3"/>
    <p:sldId id="527" r:id="rId4"/>
    <p:sldId id="489" r:id="rId5"/>
    <p:sldId id="520" r:id="rId6"/>
    <p:sldId id="521" r:id="rId7"/>
    <p:sldId id="525" r:id="rId8"/>
    <p:sldId id="427" r:id="rId9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MS Gothic" panose="020B0609070205080204" pitchFamily="49" charset="-128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MS Mincho" panose="02020609040205080304" pitchFamily="49" charset="-128"/>
      <p:regular r:id="rId15"/>
    </p:embeddedFont>
    <p:embeddedFont>
      <p:font typeface="楷体" panose="02010609060101010101" pitchFamily="49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隶变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6903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</a:t>
            </a:r>
            <a:r>
              <a:rPr lang="zh-CN" altLang="en-US" sz="56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时</a:t>
            </a:r>
            <a:endParaRPr lang="en-US" altLang="zh-CN" sz="56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56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Wrap </a:t>
            </a:r>
            <a:r>
              <a:rPr lang="en-US" altLang="zh-CN" sz="56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up </a:t>
            </a:r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56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56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Let</a:t>
            </a:r>
            <a:r>
              <a:rPr lang="en-US" altLang="zh-CN" sz="5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56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s explore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30392" y="4008162"/>
            <a:ext cx="900597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526875" y="2032635"/>
            <a:ext cx="902323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FD0DBBC-12EA-431D-9B7D-DCD59F2C21E9}"/>
              </a:ext>
            </a:extLst>
          </p:cNvPr>
          <p:cNvSpPr/>
          <p:nvPr/>
        </p:nvSpPr>
        <p:spPr>
          <a:xfrm>
            <a:off x="505459" y="875583"/>
            <a:ext cx="11006455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pc="-12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spc="-12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spc="-12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读句子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spc="-12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将小朋友们的活动与相应的时间用线连起来。</a:t>
            </a:r>
            <a:endParaRPr lang="zh-CN" altLang="zh-CN" sz="3600" spc="-12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I have breakfast at 7</a:t>
            </a:r>
            <a:r>
              <a:rPr lang="zh-CN" altLang="zh-CN" sz="3600" spc="-120" dirty="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00 am.</a:t>
            </a:r>
          </a:p>
          <a:p>
            <a:pPr>
              <a:lnSpc>
                <a:spcPct val="150000"/>
              </a:lnSpc>
            </a:pPr>
            <a:r>
              <a:rPr lang="en-US" altLang="zh-CN" sz="3600" b="1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s 7</a:t>
            </a:r>
            <a:r>
              <a:rPr lang="zh-CN" altLang="zh-CN" sz="3600" spc="-120" dirty="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30 am.Let</a:t>
            </a:r>
            <a:r>
              <a:rPr lang="en-US" altLang="zh-CN" sz="3600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s go to school.</a:t>
            </a:r>
          </a:p>
          <a:p>
            <a:pPr>
              <a:lnSpc>
                <a:spcPct val="150000"/>
              </a:lnSpc>
            </a:pPr>
            <a:r>
              <a:rPr lang="en-US" altLang="zh-CN" sz="3600" b="1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I have classes at 10</a:t>
            </a:r>
            <a:r>
              <a:rPr lang="zh-CN" altLang="zh-CN" sz="3600" spc="-120" dirty="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00 am.</a:t>
            </a:r>
          </a:p>
          <a:p>
            <a:pPr>
              <a:lnSpc>
                <a:spcPct val="150000"/>
              </a:lnSpc>
            </a:pPr>
            <a:r>
              <a:rPr lang="en-US" altLang="zh-CN" sz="3600" b="1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s 5</a:t>
            </a:r>
            <a:r>
              <a:rPr lang="zh-CN" altLang="zh-CN" sz="3600" spc="-120" dirty="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00 pm.It</a:t>
            </a:r>
            <a:r>
              <a:rPr lang="en-US" altLang="zh-CN" sz="3600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</a:rPr>
              <a:t>s time to go home.</a:t>
            </a:r>
            <a:r>
              <a:rPr lang="zh-CN" altLang="zh-CN" sz="3600" spc="-12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spc="-12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FD0DBBC-12EA-431D-9B7D-DCD59F2C21E9}"/>
              </a:ext>
            </a:extLst>
          </p:cNvPr>
          <p:cNvSpPr/>
          <p:nvPr/>
        </p:nvSpPr>
        <p:spPr>
          <a:xfrm>
            <a:off x="505459" y="875583"/>
            <a:ext cx="11006455" cy="5776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pc="-12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I have breakfast </a:t>
            </a:r>
          </a:p>
          <a:p>
            <a:pPr>
              <a:lnSpc>
                <a:spcPct val="130000"/>
              </a:lnSpc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at 7</a:t>
            </a:r>
            <a:r>
              <a:rPr lang="zh-CN" altLang="zh-CN" sz="3600" spc="-12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00 am.</a:t>
            </a:r>
          </a:p>
          <a:p>
            <a:pPr>
              <a:lnSpc>
                <a:spcPct val="130000"/>
              </a:lnSpc>
            </a:pPr>
            <a:r>
              <a:rPr lang="en-US" altLang="zh-CN" sz="3600" b="1" spc="-12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s 7</a:t>
            </a:r>
            <a:r>
              <a:rPr lang="zh-CN" altLang="zh-CN" sz="3600" spc="-12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30 am.Let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s </a:t>
            </a:r>
          </a:p>
          <a:p>
            <a:pPr>
              <a:lnSpc>
                <a:spcPct val="130000"/>
              </a:lnSpc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go to school.</a:t>
            </a:r>
          </a:p>
          <a:p>
            <a:pPr>
              <a:lnSpc>
                <a:spcPct val="130000"/>
              </a:lnSpc>
            </a:pPr>
            <a:r>
              <a:rPr lang="en-US" altLang="zh-CN" sz="3600" b="1" spc="-12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I have classes </a:t>
            </a:r>
          </a:p>
          <a:p>
            <a:pPr>
              <a:lnSpc>
                <a:spcPct val="130000"/>
              </a:lnSpc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at 10</a:t>
            </a:r>
            <a:r>
              <a:rPr lang="zh-CN" altLang="zh-CN" sz="3600" spc="-12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00 am.</a:t>
            </a:r>
          </a:p>
          <a:p>
            <a:pPr>
              <a:lnSpc>
                <a:spcPct val="130000"/>
              </a:lnSpc>
            </a:pPr>
            <a:r>
              <a:rPr lang="en-US" altLang="zh-CN" sz="3600" b="1" spc="-12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s 5</a:t>
            </a:r>
            <a:r>
              <a:rPr lang="zh-CN" altLang="zh-CN" sz="3600" spc="-12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00 pm.It</a:t>
            </a:r>
            <a:r>
              <a:rPr lang="en-US" altLang="zh-CN" sz="3600" spc="-12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s time </a:t>
            </a:r>
          </a:p>
          <a:p>
            <a:pPr>
              <a:lnSpc>
                <a:spcPct val="130000"/>
              </a:lnSpc>
            </a:pP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</a:rPr>
              <a:t>to go home.</a:t>
            </a:r>
            <a:r>
              <a:rPr lang="zh-CN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spc="-12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3108" y="875583"/>
            <a:ext cx="5819639" cy="568602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293349" y="1899400"/>
            <a:ext cx="2385489" cy="7057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690164" y="3171794"/>
            <a:ext cx="1911036" cy="7618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232964" y="4651227"/>
            <a:ext cx="2368236" cy="610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008677" y="1344285"/>
            <a:ext cx="2670161" cy="44954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1016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2484826-85D2-4252-86EA-2EF085D6ECE4}"/>
              </a:ext>
            </a:extLst>
          </p:cNvPr>
          <p:cNvSpPr/>
          <p:nvPr/>
        </p:nvSpPr>
        <p:spPr>
          <a:xfrm>
            <a:off x="667109" y="966421"/>
            <a:ext cx="10693880" cy="4978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读句子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看图判断对错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       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7 am.I have breakfast.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 2 pm.I play football with 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my friends.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019A712-BF42-496D-9E63-C70A8CC38C3D}"/>
              </a:ext>
            </a:extLst>
          </p:cNvPr>
          <p:cNvSpPr/>
          <p:nvPr/>
        </p:nvSpPr>
        <p:spPr>
          <a:xfrm>
            <a:off x="7587655" y="1122236"/>
            <a:ext cx="76174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image219.jpeg">
            <a:extLst>
              <a:ext uri="{FF2B5EF4-FFF2-40B4-BE49-F238E27FC236}">
                <a16:creationId xmlns="" xmlns:a16="http://schemas.microsoft.com/office/drawing/2014/main" id="{54B01574-EAF2-45E6-8B6C-11BB7BFBE87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312843" y="2158903"/>
            <a:ext cx="2073117" cy="1762195"/>
          </a:xfrm>
          <a:prstGeom prst="rect">
            <a:avLst/>
          </a:prstGeom>
        </p:spPr>
      </p:pic>
      <p:pic>
        <p:nvPicPr>
          <p:cNvPr id="9" name="image220.jpeg">
            <a:extLst>
              <a:ext uri="{FF2B5EF4-FFF2-40B4-BE49-F238E27FC236}">
                <a16:creationId xmlns="" xmlns:a16="http://schemas.microsoft.com/office/drawing/2014/main" id="{EFCB5291-BE19-4C89-80E1-631AED51F97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968528" y="4510199"/>
            <a:ext cx="2176136" cy="111040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99E1F3E-CCBA-46AA-9077-1DB1722FA35E}"/>
              </a:ext>
            </a:extLst>
          </p:cNvPr>
          <p:cNvSpPr txBox="1"/>
          <p:nvPr/>
        </p:nvSpPr>
        <p:spPr>
          <a:xfrm>
            <a:off x="1117033" y="284784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ADF8AC9-5140-4E1E-8533-98BC1717B61B}"/>
              </a:ext>
            </a:extLst>
          </p:cNvPr>
          <p:cNvSpPr txBox="1"/>
          <p:nvPr/>
        </p:nvSpPr>
        <p:spPr>
          <a:xfrm>
            <a:off x="986466" y="43511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DA9C043-97D7-4CA0-9483-494E5FBF86BE}"/>
              </a:ext>
            </a:extLst>
          </p:cNvPr>
          <p:cNvSpPr/>
          <p:nvPr/>
        </p:nvSpPr>
        <p:spPr>
          <a:xfrm>
            <a:off x="505460" y="1041133"/>
            <a:ext cx="10475966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get up at 6</a:t>
            </a:r>
            <a:r>
              <a:rPr lang="zh-CN" altLang="zh-CN" sz="36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in the morning.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FF00FF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mum goes to work at 5 o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afternoon.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1.jpeg">
            <a:extLst>
              <a:ext uri="{FF2B5EF4-FFF2-40B4-BE49-F238E27FC236}">
                <a16:creationId xmlns="" xmlns:a16="http://schemas.microsoft.com/office/drawing/2014/main" id="{92AE8CAB-8083-4D4A-96D4-B42F9039593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466460" y="1114847"/>
            <a:ext cx="2213042" cy="1129233"/>
          </a:xfrm>
          <a:prstGeom prst="rect">
            <a:avLst/>
          </a:prstGeom>
        </p:spPr>
      </p:pic>
      <p:pic>
        <p:nvPicPr>
          <p:cNvPr id="9" name="image222.jpeg">
            <a:extLst>
              <a:ext uri="{FF2B5EF4-FFF2-40B4-BE49-F238E27FC236}">
                <a16:creationId xmlns="" xmlns:a16="http://schemas.microsoft.com/office/drawing/2014/main" id="{D5C466C2-6E7D-49C6-8A1D-501D48A66C6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077487" y="2791968"/>
            <a:ext cx="1809049" cy="15766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51E1C0E-4A7D-4168-85A2-12107D8AAB28}"/>
              </a:ext>
            </a:extLst>
          </p:cNvPr>
          <p:cNvSpPr txBox="1"/>
          <p:nvPr/>
        </p:nvSpPr>
        <p:spPr>
          <a:xfrm>
            <a:off x="938191" y="11773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338725-6290-4309-A131-D733B371C68B}"/>
              </a:ext>
            </a:extLst>
          </p:cNvPr>
          <p:cNvSpPr txBox="1"/>
          <p:nvPr/>
        </p:nvSpPr>
        <p:spPr>
          <a:xfrm>
            <a:off x="956865" y="294612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41079"/>
            <a:ext cx="109331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Lili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的妈妈是如何度过星期六的呢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选择合适的短语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补全短文。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24951" y="1984076"/>
            <a:ext cx="84797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 lunch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B.half past seven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C.nine o’clock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D.gets up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E.goes to bed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7262" y="2018551"/>
            <a:ext cx="8557455" cy="104274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age3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2889" y="3161548"/>
            <a:ext cx="10231595" cy="15044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586985" y="3722433"/>
            <a:ext cx="10924930" cy="2750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Today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is Saturday(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).My mum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at six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forty-five.She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cooks breakfast at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.She goes to the zoo with me at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.We 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at half past eleven.She goes swimming at 2 o’clock in the afternoon.She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at ten fifteen in the evening. </a:t>
            </a:r>
            <a:endParaRPr lang="zh-CN" altLang="en-US" sz="3400" dirty="0"/>
          </a:p>
        </p:txBody>
      </p:sp>
      <p:sp>
        <p:nvSpPr>
          <p:cNvPr id="18" name="矩形 17"/>
          <p:cNvSpPr/>
          <p:nvPr/>
        </p:nvSpPr>
        <p:spPr>
          <a:xfrm>
            <a:off x="1224951" y="879898"/>
            <a:ext cx="84797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A.have lunch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B.half past seven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C.nine o’clock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D.gets up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E.goes to bed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4" name="image3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2889" y="2057370"/>
            <a:ext cx="10231595" cy="1504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2081" y="37095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24951" y="862191"/>
            <a:ext cx="8557455" cy="104274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8822" y="42229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21168" y="4756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6474" y="47565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6791" y="52605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39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313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Times New Roman</vt:lpstr>
      <vt:lpstr>方正小标宋_GBK</vt:lpstr>
      <vt:lpstr>微软雅黑</vt:lpstr>
      <vt:lpstr>MS Gothic</vt:lpstr>
      <vt:lpstr>方正大标宋_GBK</vt:lpstr>
      <vt:lpstr>MS Mincho</vt:lpstr>
      <vt:lpstr>Wingdings</vt:lpstr>
      <vt:lpstr>宋体</vt:lpstr>
      <vt:lpstr>楷体</vt:lpstr>
      <vt:lpstr>方正黑体_GBK</vt:lpstr>
      <vt:lpstr>Calibri</vt:lpstr>
      <vt:lpstr>方正隶变_GBK</vt:lpstr>
      <vt:lpstr>汉仪雅酷黑 95W</vt:lpstr>
      <vt:lpstr>Arial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2026-03-24T03:03:27Z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