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4" r:id="rId2"/>
    <p:sldId id="506" r:id="rId3"/>
    <p:sldId id="515" r:id="rId4"/>
    <p:sldId id="516" r:id="rId5"/>
    <p:sldId id="507" r:id="rId6"/>
    <p:sldId id="427" r:id="rId7"/>
  </p:sldIdLst>
  <p:sldSz cx="12192000" cy="6858000"/>
  <p:notesSz cx="6858000" cy="9144000"/>
  <p:embeddedFontLst>
    <p:embeddedFont>
      <p:font typeface="方正隶变_GBK" pitchFamily="65" charset="-122"/>
      <p:regular r:id="rId8"/>
    </p:embeddedFon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方正小标宋_GBK" pitchFamily="65" charset="-122"/>
      <p:regular r:id="rId13"/>
    </p:embeddedFont>
    <p:embeddedFont>
      <p:font typeface="微软雅黑" pitchFamily="34" charset="-122"/>
      <p:regular r:id="rId14"/>
      <p:bold r:id="rId15"/>
    </p:embeddedFont>
    <p:embeddedFont>
      <p:font typeface="方正大标宋_GBK" pitchFamily="65" charset="-122"/>
      <p:regular r:id="rId16"/>
    </p:embeddedFont>
    <p:embeddedFont>
      <p:font typeface="方正黑体_GBK" pitchFamily="65" charset="-122"/>
      <p:regular r:id="rId17"/>
    </p:embeddedFont>
    <p:embeddedFont>
      <p:font typeface="方正大标宋简体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第六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课时 </a:t>
            </a:r>
            <a:endParaRPr lang="en-US" altLang="zh-CN" sz="6000" dirty="0" smtClean="0">
              <a:latin typeface="方正大标宋_GBK" pitchFamily="65" charset="-122"/>
              <a:ea typeface="方正大标宋_GBK" pitchFamily="65" charset="-122"/>
            </a:endParaRPr>
          </a:p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Wrap up—Let’s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explore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45341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5021580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5036969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521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5"/>
            <a:ext cx="89820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一、给下列对话选择相应的图片。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60" y="1908250"/>
            <a:ext cx="10960207" cy="184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09599" y="3749665"/>
            <a:ext cx="1085606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)1.—What does Lucy have on Thursday?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—She has English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62074" y="394239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59" y="985950"/>
            <a:ext cx="10960207" cy="184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85800" y="2811501"/>
            <a:ext cx="1077986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)2.—What do you do on Sunday?</a:t>
            </a:r>
            <a:endParaRPr lang="zh-CN" altLang="zh-CN" sz="36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I play football.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3.—When do you have art?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—On Tuesday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19224" y="301217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93576" y="465999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5842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60" y="1003375"/>
            <a:ext cx="10960207" cy="184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09599" y="2844790"/>
            <a:ext cx="1085606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4.—What does Sam do at the weekend?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—He cooks with his father.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1780" y="307562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025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14375" y="861094"/>
            <a:ext cx="1079754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二、同学们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这些生活小常识你了解多少呢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读一读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判断下列句子正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误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1520" y="2269440"/>
            <a:ext cx="107061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600" spc="-150" dirty="0">
                <a:latin typeface="Times New Roman"/>
                <a:ea typeface="宋体"/>
                <a:cs typeface="Times New Roman"/>
              </a:rPr>
              <a:t>1.It’s Tuesday </a:t>
            </a:r>
            <a:r>
              <a:rPr lang="en-US" altLang="zh-CN" sz="3600" spc="-150" dirty="0" err="1">
                <a:latin typeface="Times New Roman"/>
                <a:ea typeface="宋体"/>
                <a:cs typeface="Times New Roman"/>
              </a:rPr>
              <a:t>today.It’s</a:t>
            </a:r>
            <a:r>
              <a:rPr lang="en-US" altLang="zh-CN" sz="3600" spc="-150" dirty="0">
                <a:latin typeface="Times New Roman"/>
                <a:ea typeface="宋体"/>
                <a:cs typeface="Times New Roman"/>
              </a:rPr>
              <a:t> Thursday tomorrow(</a:t>
            </a:r>
            <a:r>
              <a:rPr lang="zh-CN" altLang="zh-CN" sz="3600" spc="-150" dirty="0">
                <a:latin typeface="Times New Roman"/>
                <a:ea typeface="宋体"/>
                <a:cs typeface="Times New Roman"/>
              </a:rPr>
              <a:t>明天</a:t>
            </a:r>
            <a:r>
              <a:rPr lang="en-US" altLang="zh-CN" sz="3600" spc="-150" dirty="0">
                <a:latin typeface="Times New Roman"/>
                <a:ea typeface="宋体"/>
                <a:cs typeface="Times New Roman"/>
              </a:rPr>
              <a:t>).</a:t>
            </a:r>
            <a:endParaRPr lang="zh-CN" altLang="zh-CN" sz="3600" spc="-15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)2.Six days are in a week.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3.Saturday and Sunday are at the weekend.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(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4.We don’t go to school on Friday.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Times New Roman"/>
                <a:ea typeface="宋体"/>
              </a:rPr>
              <a:t>(        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>)5.Four weeks are in a month(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月</a:t>
            </a:r>
            <a:r>
              <a:rPr lang="en-US" altLang="zh-CN" sz="3600" dirty="0">
                <a:latin typeface="Times New Roman"/>
                <a:ea typeface="宋体"/>
              </a:rPr>
              <a:t>)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1408271" y="2459722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16298" y="3292038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57805" y="413612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55212" y="4955272"/>
            <a:ext cx="6805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F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47753" y="578394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224</Words>
  <Application>Microsoft Office PowerPoint</Application>
  <PresentationFormat>自定义</PresentationFormat>
  <Paragraphs>42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方正隶变_GBK</vt:lpstr>
      <vt:lpstr>汉仪雅酷黑 95W</vt:lpstr>
      <vt:lpstr>Times New Roman</vt:lpstr>
      <vt:lpstr>Calibri</vt:lpstr>
      <vt:lpstr>方正小标宋_GBK</vt:lpstr>
      <vt:lpstr>微软雅黑</vt:lpstr>
      <vt:lpstr>方正大标宋_GBK</vt:lpstr>
      <vt:lpstr>方正黑体_GBK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293</cp:revision>
  <dcterms:created xsi:type="dcterms:W3CDTF">2019-06-19T02:08:00Z</dcterms:created>
  <dcterms:modified xsi:type="dcterms:W3CDTF">2026-03-21T08:05:21Z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