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4" r:id="rId4"/>
    <p:sldId id="528" r:id="rId5"/>
    <p:sldId id="523" r:id="rId6"/>
    <p:sldId id="427" r:id="rId7"/>
  </p:sldIdLst>
  <p:sldSz cx="12192000" cy="6858000"/>
  <p:notesSz cx="6858000" cy="9144000"/>
  <p:embeddedFontLst>
    <p:embeddedFont>
      <p:font typeface="微软雅黑" panose="020B0503020204020204" pitchFamily="34" charset="-122"/>
      <p:regular r:id="rId8"/>
      <p:bold r:id="rId9"/>
    </p:embeddedFont>
    <p:embeddedFont>
      <p:font typeface="方正小标宋_GBK" panose="03000509000000000000" pitchFamily="65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5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第五课时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Hit it big big</a:t>
            </a:r>
            <a:endParaRPr lang="zh-CN" altLang="zh-CN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3850" y="861094"/>
            <a:ext cx="69310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一、给下列图片选择合适的句子。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50" y="1476647"/>
            <a:ext cx="11015931" cy="20931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79000" y="3569747"/>
            <a:ext cx="10659373" cy="318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go to a painting club on Monday.I’m good at painting!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go to a science club on Tuesday.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3.On Thursday,I fly a kite in the park with my friend.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 have music class on Friday.I love music!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 play football with my friends on Sunday.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45243" y="301343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54247" y="301343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894663" y="298381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33742" y="295419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372821" y="296900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37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107571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二、单项选择。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maths,English and music on Monday.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B.have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C.am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2.Let’s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old friends this Sunday.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A.visit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B.visits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C.visiting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English teacher?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—Mr Yang.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A.What’s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B.Where’s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C.Who’s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7841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6248" y="33463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96248" y="49931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426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107571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4.I’m good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B.on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C.to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 visit my grandpa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grandma on Sunday.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A.and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B.but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C.with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 like playing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basketball,but my brother likes playing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piano.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A./;/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./;the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C.the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;/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2813" y="9965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3378" y="26172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7423" y="41563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118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815D41-BC2C-4504-9423-52627FB9187D}"/>
              </a:ext>
            </a:extLst>
          </p:cNvPr>
          <p:cNvSpPr/>
          <p:nvPr/>
        </p:nvSpPr>
        <p:spPr>
          <a:xfrm>
            <a:off x="598097" y="861094"/>
            <a:ext cx="10642121" cy="5820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三、选词填空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A.Wednesday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B.have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C.Monday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D.like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E.Friday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F.funny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,I go to school.I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 on Tuesday.I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Wednesday.I have a computer class on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.My computer teacher is very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.We all like him.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DCFB7A4-08AA-4684-B037-F5F3185D0075}"/>
              </a:ext>
            </a:extLst>
          </p:cNvPr>
          <p:cNvSpPr/>
          <p:nvPr/>
        </p:nvSpPr>
        <p:spPr>
          <a:xfrm>
            <a:off x="785004" y="1794294"/>
            <a:ext cx="9411419" cy="149236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7C7A9C3-54DD-4E75-8414-8DCB8024AF14}"/>
              </a:ext>
            </a:extLst>
          </p:cNvPr>
          <p:cNvSpPr/>
          <p:nvPr/>
        </p:nvSpPr>
        <p:spPr>
          <a:xfrm>
            <a:off x="3032650" y="341367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C0DFE45-5AB0-491E-B972-3A2162A7C328}"/>
              </a:ext>
            </a:extLst>
          </p:cNvPr>
          <p:cNvSpPr/>
          <p:nvPr/>
        </p:nvSpPr>
        <p:spPr>
          <a:xfrm>
            <a:off x="4824730" y="346325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55DE295-0EFC-4549-A67C-9CCA6CB29D25}"/>
              </a:ext>
            </a:extLst>
          </p:cNvPr>
          <p:cNvSpPr/>
          <p:nvPr/>
        </p:nvSpPr>
        <p:spPr>
          <a:xfrm>
            <a:off x="8829212" y="346325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22472BE-C701-43A7-A5BC-E91F37CE974C}"/>
              </a:ext>
            </a:extLst>
          </p:cNvPr>
          <p:cNvSpPr/>
          <p:nvPr/>
        </p:nvSpPr>
        <p:spPr>
          <a:xfrm>
            <a:off x="3371204" y="424886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FA42130-A02C-46EF-982C-3D1C9ED6991E}"/>
              </a:ext>
            </a:extLst>
          </p:cNvPr>
          <p:cNvSpPr/>
          <p:nvPr/>
        </p:nvSpPr>
        <p:spPr>
          <a:xfrm>
            <a:off x="1601050" y="506558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1479A3F-ABE3-4AFD-9634-579F32794815}"/>
              </a:ext>
            </a:extLst>
          </p:cNvPr>
          <p:cNvSpPr/>
          <p:nvPr/>
        </p:nvSpPr>
        <p:spPr>
          <a:xfrm>
            <a:off x="8402359" y="506558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204</Words>
  <Application>Microsoft Office PowerPoint</Application>
  <PresentationFormat>宽屏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微软雅黑</vt:lpstr>
      <vt:lpstr>方正小标宋_GBK</vt:lpstr>
      <vt:lpstr>方正隶变_GBK</vt:lpstr>
      <vt:lpstr>Arial</vt:lpstr>
      <vt:lpstr>Wingdings</vt:lpstr>
      <vt:lpstr>方正黑体_GBK</vt:lpstr>
      <vt:lpstr>Times New Roman</vt:lpstr>
      <vt:lpstr>方正大标宋_GBK</vt:lpstr>
      <vt:lpstr>方正大标宋简体</vt:lpstr>
      <vt:lpstr>Calibri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2026-03-24T07:59:27Z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