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5" r:id="rId3"/>
    <p:sldId id="524" r:id="rId4"/>
    <p:sldId id="542" r:id="rId5"/>
    <p:sldId id="547" r:id="rId6"/>
    <p:sldId id="530" r:id="rId7"/>
    <p:sldId id="536" r:id="rId8"/>
    <p:sldId id="533" r:id="rId9"/>
    <p:sldId id="537" r:id="rId10"/>
    <p:sldId id="548" r:id="rId11"/>
    <p:sldId id="549" r:id="rId12"/>
    <p:sldId id="550" r:id="rId13"/>
    <p:sldId id="552" r:id="rId14"/>
    <p:sldId id="534" r:id="rId15"/>
    <p:sldId id="540" r:id="rId16"/>
    <p:sldId id="555" r:id="rId17"/>
    <p:sldId id="553" r:id="rId18"/>
    <p:sldId id="556" r:id="rId19"/>
    <p:sldId id="427" r:id="rId20"/>
  </p:sldIdLst>
  <p:sldSz cx="12192000" cy="6858000"/>
  <p:notesSz cx="6858000" cy="9144000"/>
  <p:embeddedFontLst>
    <p:embeddedFont>
      <p:font typeface="方正大标宋_GBK" pitchFamily="65" charset="-122"/>
      <p:regular r:id="rId21"/>
    </p:embeddedFont>
    <p:embeddedFont>
      <p:font typeface="方正小标宋_GBK" pitchFamily="65" charset="-122"/>
      <p:regular r:id="rId22"/>
    </p:embeddedFont>
    <p:embeddedFont>
      <p:font typeface="方正黑体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new exer" pitchFamily="2" charset="0"/>
      <p:regular r:id="rId28"/>
    </p:embeddedFont>
    <p:embeddedFont>
      <p:font typeface="方正书宋_GBK" pitchFamily="65" charset="-122"/>
      <p:regular r:id="rId29"/>
    </p:embeddedFont>
    <p:embeddedFont>
      <p:font typeface="微软雅黑" pitchFamily="34" charset="-122"/>
      <p:regular r:id="rId30"/>
      <p:bold r:id="rId31"/>
    </p:embeddedFont>
    <p:embeddedFont>
      <p:font typeface="方正隶变_GBK" pitchFamily="65" charset="-122"/>
      <p:regular r:id="rId32"/>
    </p:embeddedFont>
    <p:embeddedFont>
      <p:font typeface="方正大标宋简体" charset="-122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FFFFFF"/>
    <a:srgbClr val="56BFBE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ea typeface="方正大标宋_GBK" pitchFamily="65" charset="-122"/>
                <a:cs typeface="Times New Roman" pitchFamily="18" charset="0"/>
              </a:rPr>
              <a:t>Unit 2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   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综合训练 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05460" y="821066"/>
            <a:ext cx="108641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六、根据图片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把序号写在题前的括号里。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5460" y="2863972"/>
            <a:ext cx="11416246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1.She’s got big eyes and black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A.nose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B.hair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elephant has got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nose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A.long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B.short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 can see her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A.face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B.body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964" y="1436619"/>
            <a:ext cx="10864155" cy="141426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70866" y="295829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70866" y="41720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75689" y="53857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29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05460" y="2870098"/>
            <a:ext cx="1141624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4.I’ve got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A.legs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B.arms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5.My father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 hands.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A.has got      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B.have got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609" y="1236359"/>
            <a:ext cx="10864155" cy="14142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8843" y="30165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8842" y="46416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260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05460" y="877399"/>
            <a:ext cx="702939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七、为下列图片选择合适的句子。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138" y="1492952"/>
            <a:ext cx="10585097" cy="19051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04754" y="282088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2451" y="282807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62843" y="284888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99219" y="280779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35595" y="281316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6138" y="3459314"/>
            <a:ext cx="10797396" cy="3187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1.Nezha has got three heads.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2.Touch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nose!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3.Move your head!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monster(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妖怪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has got three big eyes.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5.That robot hasn’t got feet.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93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05459" y="841080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八、根据问句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选择正确的答语。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1.Have you got two hands?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2.How many feet have we got?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3.Let’s make a snowman.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4.Has Zhu Bajie got two big ears?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5.What do you hear with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8104509" y="1682159"/>
            <a:ext cx="384307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 hear with my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ears.  </a:t>
            </a:r>
          </a:p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B.Two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C.Yes,it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has. </a:t>
            </a:r>
          </a:p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D.Yes,I have.</a:t>
            </a:r>
          </a:p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E.OK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6956" y="17940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1078" y="260042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8454" y="33778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5320" y="41888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7154" y="4932841"/>
            <a:ext cx="4988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912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7D42687-F703-427E-A0F9-E073F9AB4ABC}"/>
              </a:ext>
            </a:extLst>
          </p:cNvPr>
          <p:cNvSpPr/>
          <p:nvPr/>
        </p:nvSpPr>
        <p:spPr>
          <a:xfrm>
            <a:off x="5633149" y="1027414"/>
            <a:ext cx="6096000" cy="49895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A.He can see with them.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 like it.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C.His name is Rob.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D.He has got long legs and big feet.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E.But he hasn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got hair.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5A3D033-BE12-47D2-AC5F-72030B0AF79B}"/>
              </a:ext>
            </a:extLst>
          </p:cNvPr>
          <p:cNvSpPr/>
          <p:nvPr/>
        </p:nvSpPr>
        <p:spPr>
          <a:xfrm>
            <a:off x="505459" y="881890"/>
            <a:ext cx="5344925" cy="5820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九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补全对话。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A:Look!I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 got a robot.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B:Wow.What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his name?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A:1.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B:He has got a big head.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A:2.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600" u="sng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B:He has got two big eyes.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119F7B6-20D0-4B03-A648-09C9A7E38A9F}"/>
              </a:ext>
            </a:extLst>
          </p:cNvPr>
          <p:cNvSpPr/>
          <p:nvPr/>
        </p:nvSpPr>
        <p:spPr>
          <a:xfrm>
            <a:off x="5604767" y="1027414"/>
            <a:ext cx="5907147" cy="501030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2FF9F8C-1BDF-44E1-8460-46C0CE54D9DB}"/>
              </a:ext>
            </a:extLst>
          </p:cNvPr>
          <p:cNvSpPr/>
          <p:nvPr/>
        </p:nvSpPr>
        <p:spPr>
          <a:xfrm>
            <a:off x="1769824" y="346673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2B3F0A1-9299-40F0-9D3E-2AECDAA65D2B}"/>
              </a:ext>
            </a:extLst>
          </p:cNvPr>
          <p:cNvSpPr/>
          <p:nvPr/>
        </p:nvSpPr>
        <p:spPr>
          <a:xfrm>
            <a:off x="1769824" y="512241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979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7D42687-F703-427E-A0F9-E073F9AB4ABC}"/>
              </a:ext>
            </a:extLst>
          </p:cNvPr>
          <p:cNvSpPr/>
          <p:nvPr/>
        </p:nvSpPr>
        <p:spPr>
          <a:xfrm>
            <a:off x="5415915" y="1142823"/>
            <a:ext cx="6096000" cy="49895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A.He can see with them.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 like it.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C.His name is Rob.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D.He has got long legs and big feet.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E.But he hasn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got hair.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5A3D033-BE12-47D2-AC5F-72030B0AF79B}"/>
              </a:ext>
            </a:extLst>
          </p:cNvPr>
          <p:cNvSpPr/>
          <p:nvPr/>
        </p:nvSpPr>
        <p:spPr>
          <a:xfrm>
            <a:off x="505459" y="881890"/>
            <a:ext cx="5344925" cy="5814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A:Yes.3.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B:Can he walk?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A:Yes.Look. 4.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B:Can he talk?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A:Yes,he can talk with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mouth.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B:Wow.5.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EC01992-260B-43EF-83A5-804F03D50BE7}"/>
              </a:ext>
            </a:extLst>
          </p:cNvPr>
          <p:cNvSpPr/>
          <p:nvPr/>
        </p:nvSpPr>
        <p:spPr>
          <a:xfrm>
            <a:off x="5329559" y="1283977"/>
            <a:ext cx="5907147" cy="501030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72673E8-9B95-4B5B-B131-9AEF098ABAD3}"/>
              </a:ext>
            </a:extLst>
          </p:cNvPr>
          <p:cNvSpPr/>
          <p:nvPr/>
        </p:nvSpPr>
        <p:spPr>
          <a:xfrm>
            <a:off x="2530621" y="99792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7FD635D-1958-4A4C-BAF7-F19B15A27B24}"/>
              </a:ext>
            </a:extLst>
          </p:cNvPr>
          <p:cNvSpPr/>
          <p:nvPr/>
        </p:nvSpPr>
        <p:spPr>
          <a:xfrm>
            <a:off x="3714222" y="262918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2DD53A7-9FFA-4C59-847E-CA46755E0237}"/>
              </a:ext>
            </a:extLst>
          </p:cNvPr>
          <p:cNvSpPr/>
          <p:nvPr/>
        </p:nvSpPr>
        <p:spPr>
          <a:xfrm>
            <a:off x="2819970" y="593188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37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05459" y="841080"/>
            <a:ext cx="11006455" cy="569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十、根据短文内容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选择正确的答案。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Pay attention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me</a:t>
            </a:r>
            <a:endParaRPr lang="zh-CN" altLang="zh-CN" sz="3400" b="1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Hello,children.You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meet me on the road.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I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haven’t got arms,but I have got a strong leg.I have got a long face,but I haven’t got ears or a mouth.I have got three eyes.One is red.One is green.And one is yellow.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When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see the green eye,you can go.But when you see my red eye,you should(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.When your mum and dad drive(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驾驶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 car,they should also pay attention to me.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614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1.You can see “me”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A.at school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B.on the road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2.How many eyes do “I” have?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A.Three.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B.Two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word “stop” means(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意思是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停下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70866" y="10257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8843" y="26331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0866" y="41543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07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4.Who am “I”?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lphaUcPeriod"/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B.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5.Which is right(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A.We can go when we see the red eye.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B.People should pay attention to “me” when they drive a car.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7969" y="10565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7969" y="34364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4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77969" y="1760675"/>
            <a:ext cx="1971251" cy="1478873"/>
          </a:xfrm>
          <a:prstGeom prst="rect">
            <a:avLst/>
          </a:prstGeom>
        </p:spPr>
      </p:pic>
      <p:pic>
        <p:nvPicPr>
          <p:cNvPr id="10" name="image14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19131" y="1525735"/>
            <a:ext cx="1522612" cy="19032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082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9AFD9E6-A138-40FC-A2FC-14B7F5E9FFA8}"/>
              </a:ext>
            </a:extLst>
          </p:cNvPr>
          <p:cNvSpPr/>
          <p:nvPr/>
        </p:nvSpPr>
        <p:spPr>
          <a:xfrm>
            <a:off x="505459" y="848713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判断下列每组单词划线部分的发音是否相同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相同的写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不同的写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)1.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ose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owy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)2.s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ell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)3.tea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ha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	         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)4.lo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	         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outh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)5.i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portant	tea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)6.na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	ni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C289FCC-6B8F-468E-A2E9-70CD85E69B45}"/>
              </a:ext>
            </a:extLst>
          </p:cNvPr>
          <p:cNvSpPr/>
          <p:nvPr/>
        </p:nvSpPr>
        <p:spPr>
          <a:xfrm>
            <a:off x="1029876" y="2715715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6A50718-6953-4B91-912E-CA1ED4DB3E34}"/>
              </a:ext>
            </a:extLst>
          </p:cNvPr>
          <p:cNvSpPr/>
          <p:nvPr/>
        </p:nvSpPr>
        <p:spPr>
          <a:xfrm>
            <a:off x="1001941" y="353830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DB1B226-1677-49E7-98A2-D4D116FA6B45}"/>
              </a:ext>
            </a:extLst>
          </p:cNvPr>
          <p:cNvSpPr/>
          <p:nvPr/>
        </p:nvSpPr>
        <p:spPr>
          <a:xfrm>
            <a:off x="6686794" y="352010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1C9B339-4F7E-4FB0-9C18-42D1B52F09D0}"/>
              </a:ext>
            </a:extLst>
          </p:cNvPr>
          <p:cNvSpPr/>
          <p:nvPr/>
        </p:nvSpPr>
        <p:spPr>
          <a:xfrm>
            <a:off x="1040413" y="4360891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5DEB46C-C235-4EAB-99F5-CD7B283DD15C}"/>
              </a:ext>
            </a:extLst>
          </p:cNvPr>
          <p:cNvSpPr/>
          <p:nvPr/>
        </p:nvSpPr>
        <p:spPr>
          <a:xfrm>
            <a:off x="6722305" y="435411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08AD117-F822-46FC-A056-DE8D1BFDB0CD}"/>
              </a:ext>
            </a:extLst>
          </p:cNvPr>
          <p:cNvSpPr/>
          <p:nvPr/>
        </p:nvSpPr>
        <p:spPr>
          <a:xfrm>
            <a:off x="6686795" y="2691561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142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21" name="矩形 20"/>
          <p:cNvSpPr/>
          <p:nvPr/>
        </p:nvSpPr>
        <p:spPr>
          <a:xfrm>
            <a:off x="603849" y="861094"/>
            <a:ext cx="10908066" cy="5513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二、选择合适的单词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把句子补充完整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把编号写在横线上。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A.long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B.has got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C.smell 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D.touch 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E.eat 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F.have got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1.He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red mouth.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elephant has got a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nose.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3.My mouth helps me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my nose.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my hands.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6.They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books. </a:t>
            </a:r>
            <a:endParaRPr lang="zh-CN" altLang="zh-CN" sz="33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0560" y="1592049"/>
            <a:ext cx="10891355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998075" y="2227616"/>
            <a:ext cx="466794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19258" y="2871966"/>
            <a:ext cx="49084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98248" y="3541430"/>
            <a:ext cx="466794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815376" y="4190880"/>
            <a:ext cx="49084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52655" y="4811058"/>
            <a:ext cx="49084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99182" y="5484672"/>
            <a:ext cx="44275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37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795144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在四线三格内写出单词。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1.Who is the                    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最好的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2.It has got a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长的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nose.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3.Nezha has got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                           . </a:t>
            </a:r>
            <a:endParaRPr lang="zh-CN" altLang="en-US" sz="3400" dirty="0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7091"/>
          <a:stretch/>
        </p:blipFill>
        <p:spPr>
          <a:xfrm>
            <a:off x="2922355" y="2231852"/>
            <a:ext cx="2900476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7091"/>
          <a:stretch/>
        </p:blipFill>
        <p:spPr>
          <a:xfrm>
            <a:off x="3108211" y="3902501"/>
            <a:ext cx="2900476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7091"/>
          <a:stretch/>
        </p:blipFill>
        <p:spPr>
          <a:xfrm>
            <a:off x="4645762" y="5529529"/>
            <a:ext cx="2900476" cy="767185"/>
          </a:xfrm>
          <a:prstGeom prst="rect">
            <a:avLst/>
          </a:prstGeom>
        </p:spPr>
      </p:pic>
      <p:pic>
        <p:nvPicPr>
          <p:cNvPr id="11" name="image13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126461" y="4847040"/>
            <a:ext cx="1923314" cy="1731492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63B1C82D-3BDA-44C9-BC2C-EC8EFF83C7E1}"/>
              </a:ext>
            </a:extLst>
          </p:cNvPr>
          <p:cNvSpPr/>
          <p:nvPr/>
        </p:nvSpPr>
        <p:spPr>
          <a:xfrm>
            <a:off x="3769450" y="2262215"/>
            <a:ext cx="80663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best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63B1C82D-3BDA-44C9-BC2C-EC8EFF83C7E1}"/>
              </a:ext>
            </a:extLst>
          </p:cNvPr>
          <p:cNvSpPr/>
          <p:nvPr/>
        </p:nvSpPr>
        <p:spPr>
          <a:xfrm>
            <a:off x="4044900" y="3930200"/>
            <a:ext cx="7938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long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63B1C82D-3BDA-44C9-BC2C-EC8EFF83C7E1}"/>
              </a:ext>
            </a:extLst>
          </p:cNvPr>
          <p:cNvSpPr/>
          <p:nvPr/>
        </p:nvSpPr>
        <p:spPr>
          <a:xfrm>
            <a:off x="5508532" y="5548211"/>
            <a:ext cx="109356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heads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010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749612"/>
            <a:ext cx="107951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4.Touch your                      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snowman hasn’t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                       . </a:t>
            </a:r>
            <a:endParaRPr lang="zh-CN" altLang="en-US" sz="3400" dirty="0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57850"/>
          <a:stretch/>
        </p:blipFill>
        <p:spPr>
          <a:xfrm>
            <a:off x="3136139" y="1897808"/>
            <a:ext cx="2281250" cy="76718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3B1C82D-3BDA-44C9-BC2C-EC8EFF83C7E1}"/>
              </a:ext>
            </a:extLst>
          </p:cNvPr>
          <p:cNvSpPr/>
          <p:nvPr/>
        </p:nvSpPr>
        <p:spPr>
          <a:xfrm>
            <a:off x="3757230" y="1932168"/>
            <a:ext cx="80823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toes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55751"/>
          <a:stretch/>
        </p:blipFill>
        <p:spPr>
          <a:xfrm>
            <a:off x="5542909" y="3550498"/>
            <a:ext cx="2402019" cy="76718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3B1C82D-3BDA-44C9-BC2C-EC8EFF83C7E1}"/>
              </a:ext>
            </a:extLst>
          </p:cNvPr>
          <p:cNvSpPr/>
          <p:nvPr/>
        </p:nvSpPr>
        <p:spPr>
          <a:xfrm>
            <a:off x="6224384" y="3584858"/>
            <a:ext cx="88036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feet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pic>
        <p:nvPicPr>
          <p:cNvPr id="12" name="image13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845212" y="1492529"/>
            <a:ext cx="1616638" cy="1455403"/>
          </a:xfrm>
          <a:prstGeom prst="rect">
            <a:avLst/>
          </a:prstGeom>
        </p:spPr>
      </p:pic>
      <p:pic>
        <p:nvPicPr>
          <p:cNvPr id="13" name="image13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450388" y="3089697"/>
            <a:ext cx="1728782" cy="1556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330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79DFD26-44A8-4F78-9600-A4B63FFB0E32}"/>
              </a:ext>
            </a:extLst>
          </p:cNvPr>
          <p:cNvSpPr/>
          <p:nvPr/>
        </p:nvSpPr>
        <p:spPr>
          <a:xfrm>
            <a:off x="603666" y="861094"/>
            <a:ext cx="10810042" cy="5814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连词成句。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cool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snowman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body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parts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09BA4FF-24EE-4FB5-A1BD-8A28A3A95343}"/>
              </a:ext>
            </a:extLst>
          </p:cNvPr>
          <p:cNvSpPr/>
          <p:nvPr/>
        </p:nvSpPr>
        <p:spPr>
          <a:xfrm>
            <a:off x="1521546" y="257313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②⑤①③④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6DF1E31-DDDF-491C-9E46-45F76D22D2A6}"/>
              </a:ext>
            </a:extLst>
          </p:cNvPr>
          <p:cNvSpPr/>
          <p:nvPr/>
        </p:nvSpPr>
        <p:spPr>
          <a:xfrm>
            <a:off x="1408271" y="4268219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②⑤④①③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C51E669-821C-4FE6-9D28-3F0FCAB8333C}"/>
              </a:ext>
            </a:extLst>
          </p:cNvPr>
          <p:cNvSpPr/>
          <p:nvPr/>
        </p:nvSpPr>
        <p:spPr>
          <a:xfrm>
            <a:off x="1521546" y="5847161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②④③①⑤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923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79DFD26-44A8-4F78-9600-A4B63FFB0E32}"/>
              </a:ext>
            </a:extLst>
          </p:cNvPr>
          <p:cNvSpPr/>
          <p:nvPr/>
        </p:nvSpPr>
        <p:spPr>
          <a:xfrm>
            <a:off x="564325" y="841079"/>
            <a:ext cx="10810042" cy="165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hasn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hair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B7909D9-5081-44AC-90F2-9DA94DA056C7}"/>
              </a:ext>
            </a:extLst>
          </p:cNvPr>
          <p:cNvSpPr/>
          <p:nvPr/>
        </p:nvSpPr>
        <p:spPr>
          <a:xfrm>
            <a:off x="1186064" y="1786081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②①④③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72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344BEBC-9771-4AC3-B69D-F675AEBA8B12}"/>
              </a:ext>
            </a:extLst>
          </p:cNvPr>
          <p:cNvSpPr/>
          <p:nvPr/>
        </p:nvSpPr>
        <p:spPr>
          <a:xfrm>
            <a:off x="588885" y="861094"/>
            <a:ext cx="1084555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单项选择。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)1.I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 got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 nose.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A.an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B.a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C.the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)2.She has got short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 hair	              B.hairs	               C.hair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)3.My eyes help me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A.see	              B.hear	               C.eat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3042255-7A31-415D-A422-98BAFB7ACA68}"/>
              </a:ext>
            </a:extLst>
          </p:cNvPr>
          <p:cNvSpPr/>
          <p:nvPr/>
        </p:nvSpPr>
        <p:spPr>
          <a:xfrm>
            <a:off x="1162049" y="189591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E00F1B6-A563-4799-A0CD-CAA6C22223BA}"/>
              </a:ext>
            </a:extLst>
          </p:cNvPr>
          <p:cNvSpPr/>
          <p:nvPr/>
        </p:nvSpPr>
        <p:spPr>
          <a:xfrm>
            <a:off x="1086769" y="354638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32DDFF8-FA08-4CD9-AB88-404188C4B62E}"/>
              </a:ext>
            </a:extLst>
          </p:cNvPr>
          <p:cNvSpPr/>
          <p:nvPr/>
        </p:nvSpPr>
        <p:spPr>
          <a:xfrm>
            <a:off x="1080357" y="519685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519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344BEBC-9771-4AC3-B69D-F675AEBA8B12}"/>
              </a:ext>
            </a:extLst>
          </p:cNvPr>
          <p:cNvSpPr/>
          <p:nvPr/>
        </p:nvSpPr>
        <p:spPr>
          <a:xfrm>
            <a:off x="588885" y="861094"/>
            <a:ext cx="10923030" cy="332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)4.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你想叫你的好朋友一起堆雪人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可以怎么说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A.Let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be friends!	            B.Let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make a snowman!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C.Let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work together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2657109-7CE5-4712-9813-89DC443A7F28}"/>
              </a:ext>
            </a:extLst>
          </p:cNvPr>
          <p:cNvSpPr/>
          <p:nvPr/>
        </p:nvSpPr>
        <p:spPr>
          <a:xfrm>
            <a:off x="1162049" y="107290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704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602</Words>
  <Application>Microsoft Office PowerPoint</Application>
  <PresentationFormat>自定义</PresentationFormat>
  <Paragraphs>195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new exer</vt:lpstr>
      <vt:lpstr>方正书宋_GBK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2026-03-27T07:51:57Z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