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30" r:id="rId8"/>
    <p:sldId id="525" r:id="rId9"/>
    <p:sldId id="526" r:id="rId10"/>
    <p:sldId id="531" r:id="rId11"/>
    <p:sldId id="511" r:id="rId12"/>
    <p:sldId id="427" r:id="rId13"/>
  </p:sldIdLst>
  <p:sldSz cx="12192000" cy="6858000"/>
  <p:notesSz cx="6858000" cy="9144000"/>
  <p:embeddedFontLst>
    <p:embeddedFont>
      <p:font typeface="方正黑体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隶变_GBK" panose="03000509000000000000" pitchFamily="65" charset="-122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书宋_GBK" panose="03000509000000000000" pitchFamily="65" charset="-122"/>
      <p:regular r:id="rId29"/>
    </p:embeddedFont>
    <p:embeddedFont>
      <p:font typeface="方正楷体_GBK" panose="03000509000000000000" pitchFamily="65" charset="-122"/>
      <p:regular r:id="rId30"/>
    </p:embeddedFont>
    <p:embeddedFont>
      <p:font typeface="方正大标宋简体" panose="02010600030101010101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2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png"/><Relationship Id="rId5" Type="http://schemas.openxmlformats.org/officeDocument/2006/relationships/image" Target="../media/image6.TI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6.T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0.png"/><Relationship Id="rId5" Type="http://schemas.openxmlformats.org/officeDocument/2006/relationships/image" Target="../media/image6.TI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可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爱的小猫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10064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如果把梯形先向下平移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再向右平移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你能用数对表示平移后梯形的四个顶点的位置吗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'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B'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C'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2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D'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16447" y="3149403"/>
            <a:ext cx="5266505" cy="34237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1527" y="244240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2034" y="2419625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54129" y="24431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1951" y="2442400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93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1079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475" y="1689454"/>
            <a:ext cx="11205714" cy="1160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扬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扬试着自己画出了一个字母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的图形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按照你喜欢的方法对图案进行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变形</a:t>
            </a:r>
            <a:r>
              <a:rPr lang="en-US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画在下面的方格纸上。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80647" y="2892973"/>
            <a:ext cx="6895235" cy="3492638"/>
          </a:xfrm>
          <a:prstGeom prst="rect">
            <a:avLst/>
          </a:prstGeom>
        </p:spPr>
      </p:pic>
      <p:pic>
        <p:nvPicPr>
          <p:cNvPr id="9" name="image17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767918" y="2858411"/>
            <a:ext cx="4007964" cy="356176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906438"/>
            <a:ext cx="77586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一、下面是小鱼欣欣的轮廓图。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将表示欣欣轮廓的点的数对填在下面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(0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2)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(4, 4)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dirty="0" smtClean="0">
              <a:solidFill>
                <a:srgbClr val="000000"/>
              </a:solidFill>
              <a:latin typeface="NEU-BZ" panose="02010600010101010101" pitchFamily="2" charset="-12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i="1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         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8.jpeg"/>
          <p:cNvPicPr/>
          <p:nvPr/>
        </p:nvPicPr>
        <p:blipFill rotWithShape="1">
          <a:blip r:embed="rId5"/>
          <a:srcRect l="16778" t="16838"/>
          <a:stretch/>
        </p:blipFill>
        <p:spPr>
          <a:xfrm>
            <a:off x="8531524" y="1837425"/>
            <a:ext cx="2520381" cy="24355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14941" y="35084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2051" y="34708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22041" y="423852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1622" y="42385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42546" y="42385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37856" y="427302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423851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02431" y="426303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140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欣欣还有三个好朋友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荣荣、美美、丽丽。观察下表中表示每条小鱼轮廓的点的数对的规律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把表格填写完整。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152941"/>
              </p:ext>
            </p:extLst>
          </p:nvPr>
        </p:nvGraphicFramePr>
        <p:xfrm>
          <a:off x="741872" y="1922725"/>
          <a:ext cx="8203721" cy="4678394"/>
        </p:xfrm>
        <a:graphic>
          <a:graphicData uri="http://schemas.openxmlformats.org/drawingml/2006/table">
            <a:tbl>
              <a:tblPr firstRow="1" firstCol="1" bandRow="1"/>
              <a:tblGrid>
                <a:gridCol w="1005569"/>
                <a:gridCol w="1971082"/>
                <a:gridCol w="2090938"/>
                <a:gridCol w="1594011"/>
                <a:gridCol w="1542121"/>
              </a:tblGrid>
              <a:tr h="6218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欣欣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荣荣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美美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丽丽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(0, 2)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(0, 2)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(0, 4)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(0, 4)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(4, 4)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(8, 4)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(4, 8)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(8, 8)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(4, 3)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(8, 3)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(4, 6)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(8, 6)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09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            )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131" marR="14131" marT="14131" marB="141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395939" y="474602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6400" y="474602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3319" y="474602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27165" y="473026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5940" y="5418884"/>
            <a:ext cx="723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2762" y="542751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3320" y="541888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48504" y="541888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01049" y="607449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2762" y="6091745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43320" y="6073171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62240" y="607449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根据上表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在下面的方格纸中分别画出荣荣、美美和丽丽的轮廓图。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6.jpeg"/>
          <p:cNvPicPr/>
          <p:nvPr/>
        </p:nvPicPr>
        <p:blipFill rotWithShape="1">
          <a:blip r:embed="rId4"/>
          <a:srcRect r="19065"/>
          <a:stretch/>
        </p:blipFill>
        <p:spPr>
          <a:xfrm>
            <a:off x="667768" y="2685804"/>
            <a:ext cx="10046240" cy="23865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075" y="801226"/>
            <a:ext cx="9397665" cy="3439239"/>
          </a:xfrm>
          <a:prstGeom prst="rect">
            <a:avLst/>
          </a:prstGeom>
        </p:spPr>
      </p:pic>
      <p:pic>
        <p:nvPicPr>
          <p:cNvPr id="8" name="image166.jpeg"/>
          <p:cNvPicPr/>
          <p:nvPr/>
        </p:nvPicPr>
        <p:blipFill rotWithShape="1">
          <a:blip r:embed="rId5"/>
          <a:srcRect r="80430"/>
          <a:stretch/>
        </p:blipFill>
        <p:spPr>
          <a:xfrm>
            <a:off x="4025768" y="4280318"/>
            <a:ext cx="2429115" cy="23865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7488" y="4207594"/>
            <a:ext cx="2421947" cy="25468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946407"/>
            <a:ext cx="9397665" cy="3439239"/>
          </a:xfrm>
          <a:prstGeom prst="rect">
            <a:avLst/>
          </a:prstGeom>
        </p:spPr>
      </p:pic>
      <p:pic>
        <p:nvPicPr>
          <p:cNvPr id="8" name="image166.jpeg"/>
          <p:cNvPicPr/>
          <p:nvPr/>
        </p:nvPicPr>
        <p:blipFill rotWithShape="1">
          <a:blip r:embed="rId5"/>
          <a:srcRect l="30481" r="51610"/>
          <a:stretch/>
        </p:blipFill>
        <p:spPr>
          <a:xfrm>
            <a:off x="5911658" y="4385646"/>
            <a:ext cx="2223052" cy="2386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1658" y="4299820"/>
            <a:ext cx="2326568" cy="25514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946407"/>
            <a:ext cx="9397665" cy="3439239"/>
          </a:xfrm>
          <a:prstGeom prst="rect">
            <a:avLst/>
          </a:prstGeom>
        </p:spPr>
      </p:pic>
      <p:pic>
        <p:nvPicPr>
          <p:cNvPr id="8" name="image166.jpeg"/>
          <p:cNvPicPr/>
          <p:nvPr/>
        </p:nvPicPr>
        <p:blipFill rotWithShape="1">
          <a:blip r:embed="rId5"/>
          <a:srcRect l="62984" r="19065"/>
          <a:stretch/>
        </p:blipFill>
        <p:spPr>
          <a:xfrm>
            <a:off x="7735331" y="4385646"/>
            <a:ext cx="2228179" cy="23865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35331" y="4299820"/>
            <a:ext cx="2461092" cy="24986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980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4074437"/>
            <a:ext cx="86126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和小鱼欣欣长得最像。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1472" y="43240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丽丽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68.jpeg"/>
          <p:cNvPicPr/>
          <p:nvPr/>
        </p:nvPicPr>
        <p:blipFill rotWithShape="1">
          <a:blip r:embed="rId4"/>
          <a:srcRect l="16778" t="16838"/>
          <a:stretch/>
        </p:blipFill>
        <p:spPr>
          <a:xfrm>
            <a:off x="767791" y="1298426"/>
            <a:ext cx="2520381" cy="2435599"/>
          </a:xfrm>
          <a:prstGeom prst="rect">
            <a:avLst/>
          </a:prstGeom>
        </p:spPr>
      </p:pic>
      <p:pic>
        <p:nvPicPr>
          <p:cNvPr id="10" name="image169.jpeg"/>
          <p:cNvPicPr/>
          <p:nvPr/>
        </p:nvPicPr>
        <p:blipFill rotWithShape="1">
          <a:blip r:embed="rId5"/>
          <a:srcRect r="17313"/>
          <a:stretch/>
        </p:blipFill>
        <p:spPr>
          <a:xfrm>
            <a:off x="3471354" y="1682159"/>
            <a:ext cx="8124734" cy="18891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6981" y="946407"/>
            <a:ext cx="101964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二、看图填空。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用数对表示图中梯形的四个顶点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07488" y="3360058"/>
            <a:ext cx="5266505" cy="34237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0539" y="258452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1815" y="2584522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7762" y="260517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6071" y="258452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7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542</Words>
  <Application>Microsoft Office PowerPoint</Application>
  <PresentationFormat>宽屏</PresentationFormat>
  <Paragraphs>106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方正黑体_GBK</vt:lpstr>
      <vt:lpstr>Calibri</vt:lpstr>
      <vt:lpstr>方正隶变_GBK</vt:lpstr>
      <vt:lpstr>Arial</vt:lpstr>
      <vt:lpstr>方正仿宋_GBK</vt:lpstr>
      <vt:lpstr>方正大标宋_GBK</vt:lpstr>
      <vt:lpstr>Times New Roman</vt:lpstr>
      <vt:lpstr>方正小标宋_GBK</vt:lpstr>
      <vt:lpstr>NEU-BZ</vt:lpstr>
      <vt:lpstr>微软雅黑</vt:lpstr>
      <vt:lpstr>方正书宋_GBK</vt:lpstr>
      <vt:lpstr>Wingdings</vt:lpstr>
      <vt:lpstr>方正楷体_GBK</vt:lpstr>
      <vt:lpstr>方正大标宋简体</vt:lpstr>
      <vt:lpstr>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2026-03-11T06:26:13Z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