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楷体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仿宋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大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欣赏与设计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5935344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05775" y="2083434"/>
            <a:ext cx="3263265" cy="28286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6800" y="1781176"/>
            <a:ext cx="105156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可以看作是由图形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点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顺时针旋转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得到的。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可以看作是由图形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点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逆时针旋转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30839" y="2722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0325" y="42964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48651" y="1306421"/>
            <a:ext cx="3263265" cy="282861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6" y="1104900"/>
            <a:ext cx="105550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顺时针旋转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180°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到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所在的位置。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可以看作是由图形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O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顺时针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得到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62945" y="20595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05525" y="36624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90°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010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861095"/>
            <a:ext cx="7081097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在括号里填出图案设计的方法。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32192" y="1989454"/>
            <a:ext cx="10416366" cy="181102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7788" y="32538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旋转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47188" y="323183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平移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95163" y="3215759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轴对称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9813" y="323183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旋转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990600"/>
            <a:ext cx="107880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下面左边的图形可以由图形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经过旋转得到。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填序号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72995" y="12060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9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76592" y="2976443"/>
            <a:ext cx="10082627" cy="20622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100" y="861094"/>
            <a:ext cx="106299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请你根据给出的图形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利用图形的运动设计一幅美丽的图案。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70262" y="2352357"/>
            <a:ext cx="4954588" cy="3629299"/>
          </a:xfrm>
          <a:prstGeom prst="rect">
            <a:avLst/>
          </a:prstGeom>
        </p:spPr>
      </p:pic>
      <p:pic>
        <p:nvPicPr>
          <p:cNvPr id="9" name="image9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370262" y="2346880"/>
            <a:ext cx="4944269" cy="363477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73364" y="4563653"/>
            <a:ext cx="2765501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 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149</Words>
  <Application>Microsoft Office PowerPoint</Application>
  <PresentationFormat>自定义</PresentationFormat>
  <Paragraphs>41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方正大标宋简体</vt:lpstr>
      <vt:lpstr>Times New Roman</vt:lpstr>
      <vt:lpstr>Calibri</vt:lpstr>
      <vt:lpstr>方正楷体_GBK</vt:lpstr>
      <vt:lpstr>方正隶变_GBK</vt:lpstr>
      <vt:lpstr>汉仪雅酷黑 95W</vt:lpstr>
      <vt:lpstr>微软雅黑</vt:lpstr>
      <vt:lpstr>方正仿宋_GBK</vt:lpstr>
      <vt:lpstr>方正小标宋_GBK</vt:lpstr>
      <vt:lpstr>Wingdings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2026-03-09T08:18:12Z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