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Cambria Math" pitchFamily="18" charset="0"/>
      <p:regular r:id="rId10"/>
    </p:embeddedFont>
    <p:embeddedFont>
      <p:font typeface="方正大标宋简体" charset="-122"/>
      <p:regular r:id="rId11"/>
    </p:embeddedFont>
    <p:embeddedFont>
      <p:font typeface="方正仿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png"/><Relationship Id="rId4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圆锥的体积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8393" y="861094"/>
            <a:ext cx="107720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填空。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一个圆柱的体积是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96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与它等底等高的圆锥的体积是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一个圆锥的体积是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25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与它等底等高的圆柱的体积是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3822" y="25615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24296" y="41705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933450"/>
            <a:ext cx="1093089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一个圆锥形橡皮泥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底面积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 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cm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把它捏成同样底面大小的圆柱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圆柱的高是多少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6÷3=2(cm)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圆柱的高是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。</a:t>
            </a:r>
            <a:endParaRPr lang="zh-CN" altLang="en-US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如果把它捏成同样高的圆柱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圆柱的底面积是多少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9÷3=3(cm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圆柱的底面积是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。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9599" y="861094"/>
                <a:ext cx="11191875" cy="54559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把一个底面直径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6 cm,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高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5 cm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的铁制圆锥浸没在盛满水的桶里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将有多少立方厘米的水溢出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×3.14×(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6÷2)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×5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3.14×9×5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47.1(cm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将有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47.1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立方厘米的水溢出。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9" y="861094"/>
                <a:ext cx="11191875" cy="5455981"/>
              </a:xfrm>
              <a:prstGeom prst="rect">
                <a:avLst/>
              </a:prstGeom>
              <a:blipFill rotWithShape="1">
                <a:blip r:embed="rId4"/>
                <a:stretch>
                  <a:fillRect l="-1471" b="-1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09599" y="907754"/>
            <a:ext cx="109023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毡包是蒙古族牧民居住的一种房子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形状如下图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。</a:t>
            </a:r>
            <a:r>
              <a:rPr lang="zh-CN" altLang="en-US" sz="3400" dirty="0" smtClean="0">
                <a:latin typeface="Times New Roman"/>
                <a:ea typeface="方正书宋_GBK"/>
                <a:cs typeface="Times New Roman"/>
              </a:rPr>
              <a:t> 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它的占地面积是多少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8÷2=4(m)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3.14×4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=3.14×16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50.24(m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它的占地面积是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50.24</a:t>
            </a:r>
            <a:r>
              <a:rPr lang="zh-CN" altLang="en-US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。</a:t>
            </a:r>
            <a:endParaRPr lang="zh-CN" altLang="en-US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image4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0996" y="2369185"/>
            <a:ext cx="3620919" cy="15455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4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0996" y="2369185"/>
            <a:ext cx="3620919" cy="154559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0075" y="908719"/>
                <a:ext cx="8543925" cy="43438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(2)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它的体积是多少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FF00FF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  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50.24×2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×50.24×1.2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=100.48+20.096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=120.576(m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它的体积是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120.576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75" y="908719"/>
                <a:ext cx="8543925" cy="4343818"/>
              </a:xfrm>
              <a:prstGeom prst="rect">
                <a:avLst/>
              </a:prstGeom>
              <a:blipFill rotWithShape="1">
                <a:blip r:embed="rId5"/>
                <a:stretch>
                  <a:fillRect l="-1926" b="-1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339</Words>
  <Application>Microsoft Office PowerPoint</Application>
  <PresentationFormat>自定义</PresentationFormat>
  <Paragraphs>48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方正隶变_GBK</vt:lpstr>
      <vt:lpstr>Cambria Math</vt:lpstr>
      <vt:lpstr>汉仪雅酷黑 95W</vt:lpstr>
      <vt:lpstr>方正大标宋简体</vt:lpstr>
      <vt:lpstr>方正仿宋_GBK</vt:lpstr>
      <vt:lpstr>Times New Roman</vt:lpstr>
      <vt:lpstr>Calibri</vt:lpstr>
      <vt:lpstr>微软雅黑</vt:lpstr>
      <vt:lpstr>方正书宋_GBK</vt:lpstr>
      <vt:lpstr>方正大标宋_GBK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2026-02-24T08:42:12Z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