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31" r:id="rId6"/>
    <p:sldId id="530" r:id="rId7"/>
    <p:sldId id="511" r:id="rId8"/>
    <p:sldId id="528" r:id="rId9"/>
    <p:sldId id="532" r:id="rId10"/>
    <p:sldId id="427" r:id="rId11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方正仿宋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楷体_GBK" panose="03000509000000000000" pitchFamily="65" charset="-122"/>
      <p:regular r:id="rId16"/>
    </p:embeddedFont>
    <p:embeddedFont>
      <p:font typeface="方正隶变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大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形的放大和缩小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95" y="1820174"/>
            <a:ext cx="110676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一、想一想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珠海市圆明新园是以北京圆明园为原稿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的比精选圆明园四十景中的十八景修建而成的。观察下面圆明新园的图片并填空。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3115946"/>
            <a:ext cx="1148525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放大后的图形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它是按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的比放大的。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缩小后的图形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它是按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的比缩小的。缩小后的图形与原图形的面积比是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6035" y="946407"/>
            <a:ext cx="11095993" cy="20642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2044" y="32379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4897" y="33174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85107" y="334914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9493" y="48637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44897" y="486557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94930" y="48637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91668" y="5669894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二、画一画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的比画出长方形缩小后的图形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的比画出三角形放大后的图形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05106" y="3327932"/>
            <a:ext cx="9802735" cy="2529828"/>
          </a:xfrm>
          <a:prstGeom prst="rect">
            <a:avLst/>
          </a:prstGeom>
        </p:spPr>
      </p:pic>
      <p:pic>
        <p:nvPicPr>
          <p:cNvPr id="9" name="image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6594" y="3307918"/>
            <a:ext cx="10279758" cy="26529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9195" y="3595667"/>
            <a:ext cx="112264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长方形缩小后的图形与原图形的面积比是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三角形放大后的图形与原图形的面积比是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2543" y="962746"/>
            <a:ext cx="10279758" cy="26529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91335" y="3800297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87486" y="4642107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828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的各边按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的比缩小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的各边按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的比放大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171087" y="2681657"/>
            <a:ext cx="6274173" cy="3422407"/>
          </a:xfrm>
          <a:prstGeom prst="rect">
            <a:avLst/>
          </a:prstGeom>
        </p:spPr>
      </p:pic>
      <p:pic>
        <p:nvPicPr>
          <p:cNvPr id="9" name="image8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23781" y="2586768"/>
            <a:ext cx="6719887" cy="36655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48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47341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75" y="1802921"/>
            <a:ext cx="108994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按要求做题。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一个长方形的长是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如果将它的各边按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它的周长扩大到原来的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面积扩大到原来的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0935" y="35784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5424" y="43375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46407"/>
            <a:ext cx="108994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在右面的方格图中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画一个直角三角形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其中两个锐角的顶点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分别确定在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(5,6)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的位置上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513027" y="2458440"/>
            <a:ext cx="6330375" cy="37728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946407"/>
            <a:ext cx="1089944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直角的顶点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画出三角形按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缩小后的图形。　</a:t>
            </a:r>
            <a:endParaRPr lang="zh-CN" altLang="en-US" sz="3400" dirty="0"/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29880" y="2452117"/>
            <a:ext cx="6330375" cy="37728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3326" y="11173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6701" y="11173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15585" y="1117304"/>
            <a:ext cx="14574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1,6)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73262" y="4182273"/>
            <a:ext cx="265649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画法不唯一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2" name="image89.jpeg"/>
          <p:cNvPicPr/>
          <p:nvPr/>
        </p:nvPicPr>
        <p:blipFill rotWithShape="1">
          <a:blip r:embed="rId5"/>
          <a:srcRect t="9376"/>
          <a:stretch/>
        </p:blipFill>
        <p:spPr>
          <a:xfrm>
            <a:off x="795365" y="2346790"/>
            <a:ext cx="7077897" cy="40687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592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366</Words>
  <Application>Microsoft Office PowerPoint</Application>
  <PresentationFormat>宽屏</PresentationFormat>
  <Paragraphs>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微软雅黑</vt:lpstr>
      <vt:lpstr>方正仿宋_GBK</vt:lpstr>
      <vt:lpstr>方正小标宋_GBK</vt:lpstr>
      <vt:lpstr>Wingdings</vt:lpstr>
      <vt:lpstr>宋体</vt:lpstr>
      <vt:lpstr>方正楷体_GBK</vt:lpstr>
      <vt:lpstr>方正隶变_GBK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2026-02-28T01:55:07Z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