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502" r:id="rId4"/>
    <p:sldId id="496" r:id="rId5"/>
    <p:sldId id="49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隶变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小标宋_GBK" pitchFamily="65" charset="-122"/>
      <p:regular r:id="rId11"/>
    </p:embeddedFont>
    <p:embeddedFont>
      <p:font typeface="微软雅黑" pitchFamily="34" charset="-122"/>
      <p:regular r:id="rId12"/>
      <p:bold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书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图形的放大和缩小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56320"/>
            <a:ext cx="669276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观察下图并填空。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5017" y="1568081"/>
            <a:ext cx="8279765" cy="3959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4851" y="5527941"/>
            <a:ext cx="1080706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把图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①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的比放大后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可以得到图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④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5975" y="57308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56320"/>
            <a:ext cx="669276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观察下图并填空。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5017" y="1568081"/>
            <a:ext cx="8279765" cy="3959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1501" y="5527941"/>
            <a:ext cx="1080706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的比缩小后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可以得到图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6683" y="56587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48083" y="56587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015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933450"/>
            <a:ext cx="109118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先按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的比画出长方形缩小后的图形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再按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的比画出三角形放大后的图形。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709743"/>
            <a:ext cx="8819119" cy="3281482"/>
          </a:xfrm>
          <a:prstGeom prst="rect">
            <a:avLst/>
          </a:prstGeom>
        </p:spPr>
      </p:pic>
      <p:pic>
        <p:nvPicPr>
          <p:cNvPr id="9" name="image6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6864" y="2709743"/>
            <a:ext cx="8819119" cy="32814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1013494"/>
            <a:ext cx="109023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一个长方形的长是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 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宽是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 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的比放大后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长是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宽是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面积是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)cm</a:t>
            </a:r>
            <a:r>
              <a:rPr lang="en-US" altLang="zh-CN" sz="3400" baseline="300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一个正方形的边长是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 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把它按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的比缩小后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边长是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缩小后的正方形的面积与原来正方形的面积的比是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0908" y="19226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4588" y="19226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95587" y="19226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135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46536" y="35133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9771" y="4342011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158</Words>
  <Application>Microsoft Office PowerPoint</Application>
  <PresentationFormat>自定义</PresentationFormat>
  <Paragraphs>32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方正大标宋简体</vt:lpstr>
      <vt:lpstr>方正隶变_GBK</vt:lpstr>
      <vt:lpstr>方正大标宋_GBK</vt:lpstr>
      <vt:lpstr>Times New Roman</vt:lpstr>
      <vt:lpstr>方正小标宋_GBK</vt:lpstr>
      <vt:lpstr>微软雅黑</vt:lpstr>
      <vt:lpstr>NEU-BZ</vt:lpstr>
      <vt:lpstr>方正书宋_GBK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2026-02-25T01:07:02Z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