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7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圆柱的表面积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8" y="861094"/>
            <a:ext cx="1108987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把下图的圆柱的侧面沿高剪开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展开后是一个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这个图形的长相当于圆柱的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宽相当于圆柱的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圆柱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的底面积是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侧面积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表面积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771" y="3331353"/>
            <a:ext cx="4571381" cy="197788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64467" y="106898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长方形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8231" y="1836936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底面周长</a:t>
            </a: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7036" y="2552700"/>
            <a:ext cx="7478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2201" y="3396369"/>
            <a:ext cx="11624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78.5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57822" y="4199136"/>
            <a:ext cx="13805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376.8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4022" y="4963358"/>
            <a:ext cx="12731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533.8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71551"/>
            <a:ext cx="107537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圆柱的侧面积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            </a:t>
            </a:r>
            <a:r>
              <a:rPr lang="zh-CN" altLang="en-US" sz="3400" i="1" dirty="0" smtClean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)×(         </a:t>
            </a:r>
            <a:r>
              <a:rPr lang="zh-CN" altLang="en-US" sz="3400" i="1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i="1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en-US" sz="3400" baseline="-25000" dirty="0">
                <a:latin typeface="方正书宋_GBK"/>
                <a:ea typeface="方正书宋_GBK"/>
                <a:cs typeface="Times New Roman"/>
              </a:rPr>
              <a:t>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en-US" sz="3400" i="1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i="1" dirty="0" smtClean="0">
                <a:latin typeface="方正书宋_GBK"/>
                <a:ea typeface="方正书宋_GBK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圆柱的表面积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)+(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en-US" sz="3400" baseline="-25000" dirty="0">
                <a:latin typeface="方正书宋_GBK"/>
                <a:ea typeface="方正书宋_GBK"/>
                <a:cs typeface="Times New Roman"/>
              </a:rPr>
              <a:t>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6733" y="118699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底面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周长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5883" y="11774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2565" y="1970286"/>
            <a:ext cx="8002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Ch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292" y="27037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侧面积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4084" y="2703711"/>
            <a:ext cx="16017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底面积</a:t>
            </a: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76720" y="3529113"/>
            <a:ext cx="22092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r>
              <a:rPr lang="zh-CN" altLang="en-US" sz="3400" b="1" baseline="-25000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侧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r>
              <a:rPr lang="zh-CN" altLang="en-US" sz="3400" b="1" baseline="-25000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底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4"/>
            <a:ext cx="6781357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求下面圆柱的表面积。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422" y="1910077"/>
            <a:ext cx="2784793" cy="27298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7512" y="2006084"/>
            <a:ext cx="80182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6775" y="2006084"/>
            <a:ext cx="63817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6÷2=3(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               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×2+3.14×6×8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=56.52+150.72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207.24(dm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50" y="1133475"/>
            <a:ext cx="554193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896" y="1170801"/>
            <a:ext cx="2957188" cy="22581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24449" y="1238251"/>
            <a:ext cx="63874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6.28×5=31.4(cm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6.28÷3.14÷2=1(cm)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3.14×1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×2=6.28(cm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31.4+6.28=37.68(cm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制作一个底面直径是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80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的圆柱形通风管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至少要用多少平方分米铁皮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6800" y="2559675"/>
            <a:ext cx="8610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3.14×30×80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=94.2×80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7536(cm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7536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=75.36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至少要用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75.36</a:t>
            </a:r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平方分米铁皮。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242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2026-02-24T07:17:22Z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