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30" r:id="rId5"/>
    <p:sldId id="521" r:id="rId6"/>
    <p:sldId id="531" r:id="rId7"/>
    <p:sldId id="532" r:id="rId8"/>
    <p:sldId id="528" r:id="rId9"/>
    <p:sldId id="533" r:id="rId10"/>
    <p:sldId id="534" r:id="rId11"/>
    <p:sldId id="535" r:id="rId12"/>
    <p:sldId id="536" r:id="rId13"/>
    <p:sldId id="511" r:id="rId14"/>
    <p:sldId id="529" r:id="rId15"/>
    <p:sldId id="427" r:id="rId16"/>
  </p:sldIdLst>
  <p:sldSz cx="12192000" cy="6858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方正大标宋_GBK" panose="03000509000000000000" pitchFamily="65" charset="-122"/>
      <p:regular r:id="rId21"/>
    </p:embeddedFont>
    <p:embeddedFont>
      <p:font typeface="方正隶变_GBK" panose="03000509000000000000" pitchFamily="65" charset="-122"/>
      <p:regular r:id="rId22"/>
    </p:embeddedFont>
    <p:embeddedFont>
      <p:font typeface="方正大标宋简体" panose="02010600030101010101" charset="-122"/>
      <p:regular r:id="rId23"/>
    </p:embeddedFont>
    <p:embeddedFont>
      <p:font typeface="方正黑体_GBK" panose="03000509000000000000" pitchFamily="65" charset="-122"/>
      <p:regular r:id="rId24"/>
    </p:embeddedFont>
    <p:embeddedFont>
      <p:font typeface="方正楷体_GBK" panose="03000509000000000000" pitchFamily="65" charset="-122"/>
      <p:regular r:id="rId25"/>
    </p:embeddedFont>
    <p:embeddedFont>
      <p:font typeface="微软雅黑" panose="020B0503020204020204" pitchFamily="34" charset="-122"/>
      <p:regular r:id="rId26"/>
      <p:bold r:id="rId27"/>
    </p:embeddedFont>
    <p:embeddedFont>
      <p:font typeface="方正仿宋_GBK" panose="03000509000000000000" pitchFamily="65" charset="-122"/>
      <p:regular r:id="rId28"/>
    </p:embeddedFont>
    <p:embeddedFont>
      <p:font typeface="方正小标宋_GBK" panose="03000509000000000000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8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10.TIF"/><Relationship Id="rId4" Type="http://schemas.openxmlformats.org/officeDocument/2006/relationships/image" Target="../media/image9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11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6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7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圆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柱的体积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(2)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91591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6.“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百善孝为先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孝敬父母长辈是中华民族的传统美德。母亲节当天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笑笑送给妈妈一件礼物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用彩带按如下方式捆扎礼品盒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打结处彩带长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cm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扎这个礼品盒共用去彩带多少厘米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623060" y="2981318"/>
            <a:ext cx="2525108" cy="23153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6614" y="4267955"/>
            <a:ext cx="83366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15×4+10×4+10=60+40+10=110(cm)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扎这个礼品盒共用去彩带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厘米。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1066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915914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在礼品盒的侧面贴上商标纸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商标纸的面积至少多少平方厘米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2257" y="2993365"/>
            <a:ext cx="834174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3.14×15×10=47.1×10=471(cm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商标纸的面积至少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471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平方厘米。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895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91591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制作这个礼品盒至少要多少平方厘米硬纸板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这个礼品盒的体积是多少立方厘米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0113" y="1682159"/>
            <a:ext cx="1099518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3.14×(15÷2)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×2=3.14×56.25×2=353.25(cm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471+353.25=824.25(cm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制作这个礼品盒至少要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824.25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平方厘米硬纸板。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0174" y="4950048"/>
            <a:ext cx="1032648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3.14×(15÷2)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×10=3.14×56.25×10=1766.25(cm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这个礼品盒的体积是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1766.25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立方厘米。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559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40" y="847343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3849" y="1616287"/>
            <a:ext cx="1099005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学习梯形面积时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我们用两个完全相同的梯形拼成平行四边形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推导出了梯形的面积公式。请你用这样的思路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求出下图中立体图形的体积。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275878" y="3936237"/>
            <a:ext cx="4576152" cy="22872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21065"/>
            <a:ext cx="1067087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3.14×(8÷2)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×(10+15)÷2=3.14×16×25÷2=628(dm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立体图形的体积是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628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立方分米。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析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如图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可将两个相同的立体图形拼成一个底面直径为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r>
              <a:rPr lang="zh-CN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、高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为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(10+15)dm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的圆柱。一个立体图形的体积等于圆柱体积的一半。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8" name="image3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132063" y="4209178"/>
            <a:ext cx="2063696" cy="24393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4441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76985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2859" y="1457865"/>
            <a:ext cx="1083905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一、用心思考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正确填写。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一个圆柱形容器的底面内直径是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dm,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dm,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它的容积是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)L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一个圆柱的底面周长是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6.28 dm,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dm,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它的侧面积是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    )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r>
              <a:rPr lang="en-US" altLang="zh-CN" sz="32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体积是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 )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r>
              <a:rPr lang="en-US" altLang="zh-CN" sz="32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一个圆柱的底面直径是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cm,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 cm,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若它的直径不变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高增加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cm,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那么它的体积增加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)dm</a:t>
            </a:r>
            <a:r>
              <a:rPr lang="en-US" altLang="zh-CN" sz="32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53618" y="3067159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471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3249" y="4601613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12.56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78659" y="4601612"/>
            <a:ext cx="9028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6.28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91833" y="6049416"/>
            <a:ext cx="13131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0.5652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4"/>
            <a:ext cx="1092531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二、反复比较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把正确答案的序号填在括号里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一个圆柱的体积是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 dm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底面积是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 dm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它的高是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)dm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C.27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D.12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圆柱的底面积扩大到原来的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高不变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圆柱的体积扩大到原来的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B.6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C.9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D.12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255188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37878" y="492414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4"/>
            <a:ext cx="1118846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做一个圆柱形油桶要用多少铁皮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是计算油桶的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如果要求这个油桶能装多少油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要计算油桶的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侧面积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B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表面积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容积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底面积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78836" y="108662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54218" y="186136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147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1686540" cy="1592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三、综合应用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下面这个杯子能装下这一盒牛奶吗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杯子的数据从里面量得</a:t>
            </a:r>
            <a:r>
              <a:rPr lang="en-US" altLang="zh-CN" sz="31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0569" y="4101860"/>
            <a:ext cx="860403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3.14×(8÷2)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×10=50.24×10=502.4(mL)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502.4&gt;498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这个杯子能装下这一盒牛奶。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123765" y="2301198"/>
            <a:ext cx="3971457" cy="202747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915914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一个圆柱形的汽油罐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从里面量得它的底面直径是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如果每立方米汽油重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0.7 t,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这个汽油罐最多能装多少吨汽油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6506" y="3218343"/>
            <a:ext cx="1017629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3.14×(4÷2)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×10×0.7=12.56×10×0.7=87.92(t)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这个汽油罐最多能装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87.92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吨汽油。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989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915914" cy="3181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袁隆平是我国杂交水稻育种专家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世界杂交水稻之父。农民张伯伯家也种了杂交水稻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收割的稻谷装入圆柱形粮囤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形成一个底面周长是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12.56 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0.9 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的圆柱形。如果每立方米的稻谷约重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0.7 t,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那么张伯伯家收割的稻谷约重多少吨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0845" y="3956924"/>
            <a:ext cx="116111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12.56÷3.14÷2=2(m)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3.14×2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×0.9×0.7=12.56×0.9×0.7=7.9128(t)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张伯伯家收割的稻谷约重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7.9128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吨。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426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915914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装有水的圆柱形烧杯的底面周长为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31.4 cm,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cm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。一块石头完全浸没在水中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量得水深为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8.5 cm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。将石头取出后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量得水深为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 cm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。这块石头的体积是多少立方厘米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2821" y="3931045"/>
            <a:ext cx="929640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31.4÷3.14÷2=5(cm)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3.14×5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×(8.5-7)=3.14×25×1.5=117.75(cm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这块石头的体积是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117.75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立方厘米。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240846" y="3257131"/>
            <a:ext cx="4171237" cy="15321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5854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915914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李叔想把一个棱长为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dm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的正方体木料加工成一个最大的圆柱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。削掉部分的体积有多少立方分米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4571999"/>
            <a:ext cx="1105906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10×10×10-3.14×(10÷2)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×10=1000-785=215(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立方分米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削掉部分的体积有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215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立方分米。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963417" y="2453524"/>
            <a:ext cx="2361074" cy="22621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6384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1098</Words>
  <Application>Microsoft Office PowerPoint</Application>
  <PresentationFormat>宽屏</PresentationFormat>
  <Paragraphs>95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Wingdings</vt:lpstr>
      <vt:lpstr>宋体</vt:lpstr>
      <vt:lpstr>Calibri</vt:lpstr>
      <vt:lpstr>方正大标宋_GBK</vt:lpstr>
      <vt:lpstr>Arial</vt:lpstr>
      <vt:lpstr>方正隶变_GBK</vt:lpstr>
      <vt:lpstr>汉仪雅酷黑 95W</vt:lpstr>
      <vt:lpstr>方正大标宋简体</vt:lpstr>
      <vt:lpstr>Times New Roman</vt:lpstr>
      <vt:lpstr>方正黑体_GBK</vt:lpstr>
      <vt:lpstr>方正楷体_GBK</vt:lpstr>
      <vt:lpstr>微软雅黑</vt:lpstr>
      <vt:lpstr>方正仿宋_GBK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2026-02-25T06:41:03Z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