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简体" charset="-122"/>
      <p:regular r:id="rId9"/>
    </p:embeddedFont>
    <p:embeddedFont>
      <p:font typeface="方正仿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书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小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5" autoAdjust="0"/>
    <p:restoredTop sz="94660"/>
  </p:normalViewPr>
  <p:slideViewPr>
    <p:cSldViewPr snapToGrid="0">
      <p:cViewPr>
        <p:scale>
          <a:sx n="100" d="100"/>
          <a:sy n="100" d="100"/>
        </p:scale>
        <p:origin x="-588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圆柱的表面积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(3)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05" y="939338"/>
            <a:ext cx="1057327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一台压路机的前轮是圆柱形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轮宽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半径是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0.8 m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。前轮转动一周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压路的面积是多少平方米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 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7724" y="2567910"/>
            <a:ext cx="76676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2×3.14×0.8×2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=6.28×0.8×2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=10.048(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压路的面积是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10.048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平方米。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2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1881" y="2567910"/>
            <a:ext cx="2758094" cy="19016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33450"/>
            <a:ext cx="11006455" cy="1589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把圆柱形饮料罐侧面的商标纸展开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是一个长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18.84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宽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 cm 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的长方形。这个饮料罐的表面积是多少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774" y="2535007"/>
            <a:ext cx="107918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18.84÷3.14÷2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=6÷2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=3(cm)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这个饮料罐的表面积是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244.92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67324" y="2538661"/>
            <a:ext cx="61055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3.14×3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×2+18.84×10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=56.52+188.4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244.92(cm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7689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一个圆柱形水池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水池内壁和底面都要镶上瓷砖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水池底面的直径是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池深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1.2 m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。镶瓷砖的面积是多少平方米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 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2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5304" y="2721927"/>
            <a:ext cx="3816611" cy="17071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5889" y="2515021"/>
            <a:ext cx="691941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3.14×6×1.2+3.14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×(6÷2)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=22.608+28.26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=50.868(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平方米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镶瓷砖的面积是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50.868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平方米。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2373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用一张长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12.56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6.28 cm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的长方形硬纸卷成圆柱形小笔筒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再给这个笔筒配一个底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想一想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至少还需要多少平方厘米的硬纸片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7814" y="3081660"/>
            <a:ext cx="957262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12.56&gt;6.28</a:t>
            </a:r>
            <a:endParaRPr lang="zh-CN" altLang="en-US" sz="3400" dirty="0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05200" y="3111252"/>
            <a:ext cx="802004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6.28÷3.14÷2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=2÷2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=1(cm)</a:t>
            </a:r>
            <a:endParaRPr lang="zh-CN" altLang="en-US" sz="3400" dirty="0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en-US" sz="3400" b="1" dirty="0" smtClean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 smtClean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至少还需要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</a:t>
            </a:r>
            <a:r>
              <a:rPr lang="zh-CN" altLang="en-US" sz="3400" b="1" dirty="0" smtClean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平方厘米的硬纸片。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96124" y="3144932"/>
            <a:ext cx="442912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3.14×1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=3.14(cm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294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方正大标宋简体</vt:lpstr>
      <vt:lpstr>汉仪雅酷黑 95W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2026-02-24T07:43:01Z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