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隶变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书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比例尺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(3)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4" y="914400"/>
            <a:ext cx="109023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一块长方形地长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100 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宽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60 m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。笑笑在一幅平面图上画出这块地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平面图上这块地的长是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10 cm,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宽是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 cm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。她画得对吗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请说明理由。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m=10000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cm,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m=6000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cm,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10000=1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1000,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6000=1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1200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与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1200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不相等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她画得不对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因为长和宽的比例尺不相等。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952500"/>
            <a:ext cx="109308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在一幅比例尺是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5000000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的地图上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量得上海到杭州的距离是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3.4 cm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。上海到杭州的实际距离是多少千米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图上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厘米表示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5000000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5000000×3.4=17000000(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)=170(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上海到杭州的实际距离是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170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6" y="962025"/>
            <a:ext cx="686764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量一量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填一填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画一画。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4645" y="1735686"/>
            <a:ext cx="9908081" cy="24768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2949" y="4076699"/>
            <a:ext cx="1086802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超市到中心广场的实际距离是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300 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图上距离是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)cm,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那么图上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 cm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表示实际距离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这个示意图的比例尺是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2688" y="50659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86579" y="502483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88733" y="583743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10000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6" y="962025"/>
            <a:ext cx="686764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量一量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填一填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画一画。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54645" y="1773786"/>
            <a:ext cx="9908081" cy="24768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2474" y="4124324"/>
            <a:ext cx="10759441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公园到中心广场的图上距离是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)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实际距离是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);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学校到中心广场的图上距离是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)cm,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实际距离是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90113" y="433632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12205" y="5104011"/>
            <a:ext cx="13115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28463" y="51040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51984" y="5834459"/>
            <a:ext cx="13115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011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6" y="962025"/>
            <a:ext cx="686764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量一量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填一填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画一画。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68945" y="1888086"/>
            <a:ext cx="9908081" cy="24768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5324" y="4448174"/>
            <a:ext cx="10759441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电影院在中心广场北偏西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30°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方向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实际距离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200 m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的地方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请在图中标出电影院的位置。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6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168945" y="1888086"/>
            <a:ext cx="9908081" cy="24768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349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269</Words>
  <Application>Microsoft Office PowerPoint</Application>
  <PresentationFormat>自定义</PresentationFormat>
  <Paragraphs>41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方正大标宋简体</vt:lpstr>
      <vt:lpstr>方正隶变_GBK</vt:lpstr>
      <vt:lpstr>方正大标宋_GBK</vt:lpstr>
      <vt:lpstr>Times New Roman</vt:lpstr>
      <vt:lpstr>方正小标宋_GBK</vt:lpstr>
      <vt:lpstr>方正仿宋_GBK</vt:lpstr>
      <vt:lpstr>微软雅黑</vt:lpstr>
      <vt:lpstr>NEU-BZ</vt:lpstr>
      <vt:lpstr>方正书宋_GBK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2026-02-25T00:57:43Z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