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11" r:id="rId7"/>
    <p:sldId id="529" r:id="rId8"/>
    <p:sldId id="427" r:id="rId9"/>
  </p:sldIdLst>
  <p:sldSz cx="12192000" cy="6858000"/>
  <p:notesSz cx="6858000" cy="9144000"/>
  <p:embeddedFontLst>
    <p:embeddedFont>
      <p:font typeface="方正隶变_GBK" panose="03000509000000000000" pitchFamily="65" charset="-122"/>
      <p:regular r:id="rId10"/>
    </p:embeddedFont>
    <p:embeddedFont>
      <p:font typeface="NEU-HZ" panose="02010600010101010101" pitchFamily="2" charset="-122"/>
      <p:regular r:id="rId11"/>
      <p: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小标宋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方正大标宋简体" panose="02010600030101010101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书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TIF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形的旋转（二）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59732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728" y="1611809"/>
            <a:ext cx="10972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一、看图填空。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下图中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。图形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。图形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是图形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按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得到的。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071189" y="3949794"/>
            <a:ext cx="8319626" cy="27048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05170" y="22157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83287" y="2306227"/>
            <a:ext cx="75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1169" y="281920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36638" y="2904942"/>
            <a:ext cx="75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70731" y="3489717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59959" y="342428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NEU-BZ" panose="02010600010101010101" pitchFamily="2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4"/>
            <a:ext cx="8531525" cy="2408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二、画一画。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将长方形绕点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将小旗围绕点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将三角形绕点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3496878"/>
            <a:ext cx="7453890" cy="2813827"/>
          </a:xfrm>
          <a:prstGeom prst="rect">
            <a:avLst/>
          </a:prstGeom>
        </p:spPr>
      </p:pic>
      <p:pic>
        <p:nvPicPr>
          <p:cNvPr id="9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3119" y="3365681"/>
            <a:ext cx="7568624" cy="302706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通过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得到三角形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endParaRPr lang="en-US" altLang="zh-CN" sz="3400" dirty="0" smtClean="0">
              <a:solidFill>
                <a:srgbClr val="000000"/>
              </a:solidFill>
              <a:latin typeface="NEU-B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90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°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612202" y="2943566"/>
            <a:ext cx="5818222" cy="27465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13347" y="17841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7094" y="25691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4"/>
            <a:ext cx="1135236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将图形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O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90°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的是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11750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8485" y="1827475"/>
            <a:ext cx="10348686" cy="21907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2035834"/>
            <a:ext cx="1106769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将下面左图绕点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90°,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得到的图形是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0595" y="21666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0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08538" y="3162272"/>
            <a:ext cx="9556080" cy="12777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2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下图中变化规律不同的是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4157" y="9464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0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2325" y="1916921"/>
            <a:ext cx="10729076" cy="10246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279</Words>
  <Application>Microsoft Office PowerPoint</Application>
  <PresentationFormat>宽屏</PresentationFormat>
  <Paragraphs>47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方正隶变_GBK</vt:lpstr>
      <vt:lpstr>Wingdings</vt:lpstr>
      <vt:lpstr>宋体</vt:lpstr>
      <vt:lpstr>NEU-HZ</vt:lpstr>
      <vt:lpstr>Calibri</vt:lpstr>
      <vt:lpstr>方正小标宋_GBK</vt:lpstr>
      <vt:lpstr>方正黑体_GBK</vt:lpstr>
      <vt:lpstr>方正仿宋_GBK</vt:lpstr>
      <vt:lpstr>Arial</vt:lpstr>
      <vt:lpstr>汉仪雅酷黑 95W</vt:lpstr>
      <vt:lpstr>Times New Roman</vt:lpstr>
      <vt:lpstr>方正大标宋_GBK</vt:lpstr>
      <vt:lpstr>NEU-BZ</vt:lpstr>
      <vt:lpstr>方正大标宋简体</vt:lpstr>
      <vt:lpstr>微软雅黑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2026-03-11T01:14:06Z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