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30" r:id="rId5"/>
    <p:sldId id="531" r:id="rId6"/>
    <p:sldId id="521" r:id="rId7"/>
    <p:sldId id="511" r:id="rId8"/>
    <p:sldId id="528" r:id="rId9"/>
    <p:sldId id="427" r:id="rId10"/>
  </p:sldIdLst>
  <p:sldSz cx="12192000" cy="6858000"/>
  <p:notesSz cx="6858000" cy="9144000"/>
  <p:embeddedFontLst>
    <p:embeddedFont>
      <p:font typeface="方正隶变_GBK" panose="03000509000000000000" pitchFamily="65" charset="-122"/>
      <p:regular r:id="rId11"/>
    </p:embeddedFont>
    <p:embeddedFont>
      <p:font typeface="方正小标宋_GBK" panose="03000509000000000000" pitchFamily="65" charset="-122"/>
      <p:regular r:id="rId12"/>
    </p:embeddedFont>
    <p:embeddedFont>
      <p:font typeface="方正黑体_GBK" panose="03000509000000000000" pitchFamily="65" charset="-122"/>
      <p:regular r:id="rId13"/>
    </p:embeddedFont>
    <p:embeddedFont>
      <p:font typeface="方正仿宋_GBK" panose="03000509000000000000" pitchFamily="65" charset="-122"/>
      <p:regular r:id="rId14"/>
    </p:embeddedFont>
    <p:embeddedFont>
      <p:font typeface="方正大标宋_GBK" panose="03000509000000000000" pitchFamily="65" charset="-122"/>
      <p:regular r:id="rId15"/>
    </p:embeddedFont>
    <p:embeddedFont>
      <p:font typeface="NEU-BZ" panose="02010600010101010101" pitchFamily="2" charset="-122"/>
      <p:regular r:id="rId16"/>
      <p:bold r:id="rId17"/>
      <p:italic r:id="rId18"/>
      <p:boldItalic r:id="rId19"/>
    </p:embeddedFont>
    <p:embeddedFont>
      <p:font typeface="方正大标宋简体" panose="02010600030101010101" charset="-122"/>
      <p:regular r:id="rId20"/>
    </p:embeddedFont>
    <p:embeddedFont>
      <p:font typeface="微软雅黑" panose="020B0503020204020204" pitchFamily="34" charset="-122"/>
      <p:regular r:id="rId21"/>
      <p:bold r:id="rId22"/>
    </p:embeddedFont>
    <p:embeddedFont>
      <p:font typeface="方正书宋_GBK" panose="03000509000000000000" pitchFamily="65" charset="-122"/>
      <p:regular r:id="rId23"/>
    </p:embeddedFont>
    <p:embeddedFont>
      <p:font typeface="方正楷体_GBK" panose="03000509000000000000" pitchFamily="65" charset="-122"/>
      <p:regular r:id="rId2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font" Target="fonts/font14.fntdata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font" Target="fonts/font13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5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5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6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7.TIF"/><Relationship Id="rId4" Type="http://schemas.openxmlformats.org/officeDocument/2006/relationships/image" Target="../media/image6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9.TIF"/><Relationship Id="rId4" Type="http://schemas.openxmlformats.org/officeDocument/2006/relationships/image" Target="../media/image8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绘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制校园平面图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六年级数学下册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13" name="image1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920115"/>
            <a:ext cx="4550410" cy="73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60" y="1732575"/>
            <a:ext cx="11122948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一、填空。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一幅地图的比例尺是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5000000,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表示图上距离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 cm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相当于实际距离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一栋建筑物的底面是长方形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它的长是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120 m,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在平面图上用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8 cm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表示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这幅平面图的比例尺是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);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建筑物底面的宽是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15 m,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在平面图上的长度是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37170" y="3386115"/>
            <a:ext cx="128753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50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km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871693" y="5131179"/>
            <a:ext cx="171072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1500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536939" y="5746732"/>
            <a:ext cx="104547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cm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388967" y="841079"/>
            <a:ext cx="11122948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、右面是新华小学的校园平面图。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05459" y="1702173"/>
            <a:ext cx="1100645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平面图中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食堂的长是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1.3 cm,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宽是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0.6 cm,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它的实际长是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)m,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实际宽是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)m,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实际占地面积是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)m</a:t>
            </a:r>
            <a:r>
              <a:rPr lang="en-US" altLang="zh-CN" sz="3400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5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350568" y="3429000"/>
            <a:ext cx="5451805" cy="2831441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282669" y="261780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65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698344" y="269956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30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4660" y="340514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1950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907286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教学楼实际占地面积是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)m</a:t>
            </a:r>
            <a:r>
              <a:rPr lang="en-US" altLang="zh-CN" sz="3400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笑笑用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2500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的比例尺画出了新华小学的平面图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在这幅平面图上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校园的宽是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)cm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5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597413" y="3307918"/>
            <a:ext cx="6218119" cy="3229433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869575" y="103650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5000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894663" y="2582617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7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84165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966421"/>
            <a:ext cx="1092454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三、绘制校园平面图。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城东新区规划新建一所实验小学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请选择合适的比例尺将实验小学的规划图画在下面长方形图纸内</a:t>
            </a:r>
            <a:r>
              <a:rPr lang="zh-CN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5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2231472" y="3274745"/>
            <a:ext cx="6459144" cy="322957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82939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7375" y="4080557"/>
            <a:ext cx="10924540" cy="14196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0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图书馆在教学楼正西方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150 m</a:t>
            </a:r>
            <a:r>
              <a:rPr lang="zh-CN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处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请在图中用点</a:t>
            </a:r>
            <a:r>
              <a:rPr lang="en-US" altLang="zh-CN" sz="3000" i="1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表示图书馆。</a:t>
            </a:r>
            <a:endParaRPr lang="zh-CN" altLang="zh-CN" sz="30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教学楼在大门正北方向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100 m</a:t>
            </a:r>
            <a:r>
              <a:rPr lang="zh-CN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处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请在图中用点</a:t>
            </a:r>
            <a:r>
              <a:rPr lang="en-US" altLang="zh-CN" sz="3000" i="1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表示大门的位置。</a:t>
            </a:r>
            <a:endParaRPr lang="zh-CN" altLang="zh-CN" sz="30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5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2490264" y="861094"/>
            <a:ext cx="6398897" cy="3199449"/>
          </a:xfrm>
          <a:prstGeom prst="rect">
            <a:avLst/>
          </a:prstGeom>
        </p:spPr>
      </p:pic>
      <p:pic>
        <p:nvPicPr>
          <p:cNvPr id="9" name="image155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2306115" y="861094"/>
            <a:ext cx="6496781" cy="3248391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6" name="image5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240" y="873222"/>
            <a:ext cx="4382770" cy="8058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60" y="1711179"/>
            <a:ext cx="10925319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学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校操场边有一块长方形的草坪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现打算在草坪中间建一个周长是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37.68 m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的圆形喷水池。能用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100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的比例尺把这个喷水池的平面图画在下面的长方形里吗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若不能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你认为选择什么样的比例尺比较合适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57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468722" y="4091822"/>
            <a:ext cx="3451656" cy="2039992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3" y="946407"/>
            <a:ext cx="10843404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37.68÷3.14=12(m)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12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m=1200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cm</a:t>
            </a:r>
            <a:endParaRPr lang="zh-CN" altLang="zh-CN" sz="3400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1200÷100=12(cm)</a:t>
            </a:r>
            <a:endParaRPr lang="zh-CN" altLang="zh-CN" sz="3400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量得图中长方形的宽为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2.5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cm,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显然喷水池的直径大于长方形的宽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,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故不能用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1</a:t>
            </a:r>
            <a:r>
              <a:rPr lang="zh-CN" altLang="zh-CN" sz="3400" dirty="0">
                <a:solidFill>
                  <a:srgbClr val="E72582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100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的比例尺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,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可以选用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1</a:t>
            </a:r>
            <a:r>
              <a:rPr lang="zh-CN" altLang="zh-CN" sz="3400" dirty="0">
                <a:solidFill>
                  <a:srgbClr val="E72582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500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的比例尺。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(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答案不唯一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)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58549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六年级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372</Words>
  <Application>Microsoft Office PowerPoint</Application>
  <PresentationFormat>宽屏</PresentationFormat>
  <Paragraphs>46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5" baseType="lpstr">
      <vt:lpstr>方正隶变_GBK</vt:lpstr>
      <vt:lpstr>Wingdings</vt:lpstr>
      <vt:lpstr>宋体</vt:lpstr>
      <vt:lpstr>方正小标宋_GBK</vt:lpstr>
      <vt:lpstr>方正黑体_GBK</vt:lpstr>
      <vt:lpstr>方正仿宋_GBK</vt:lpstr>
      <vt:lpstr>Arial</vt:lpstr>
      <vt:lpstr>汉仪雅酷黑 95W</vt:lpstr>
      <vt:lpstr>Times New Roman</vt:lpstr>
      <vt:lpstr>方正大标宋_GBK</vt:lpstr>
      <vt:lpstr>NEU-BZ</vt:lpstr>
      <vt:lpstr>方正大标宋简体</vt:lpstr>
      <vt:lpstr>微软雅黑</vt:lpstr>
      <vt:lpstr>方正书宋_GBK</vt:lpstr>
      <vt:lpstr>方正楷体_GBK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230</cp:revision>
  <dcterms:created xsi:type="dcterms:W3CDTF">2019-06-19T02:08:00Z</dcterms:created>
  <dcterms:modified xsi:type="dcterms:W3CDTF">2026-03-11T03:19:48Z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