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503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隶变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书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比例尺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09599" y="861095"/>
            <a:ext cx="109023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1.“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神舟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十八号载人飞船返回舱在内蒙古的东风着陆场着陆。在一幅比例尺为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30000000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的地图上量得东风着陆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场与北京的距离约是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 cm,</a:t>
            </a:r>
            <a:r>
              <a:rPr lang="zh-CN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两地间的实际距离约是多少千米</a:t>
            </a:r>
            <a:r>
              <a:rPr lang="en-US" altLang="zh-CN" sz="34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30000000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cm=300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km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300×6=1800(km)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两地间的实际距离约是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1800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933450"/>
            <a:ext cx="108832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两张不同的地图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图的比例尺是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1500000,B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图的比例尺是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9000000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。那么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这两张地图上的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 cm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长的线段表示的实际长度各是多少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km?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1500000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cm=15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km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3×15=45(km)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9000000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cm=90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km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3×90=270(km)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图在地图上的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长的线段表示的实际长度分别是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45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km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和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270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km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比例尺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30000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表示什么意思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比例尺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30000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表示图上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相当于实际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30000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6" y="2908965"/>
            <a:ext cx="5539186" cy="28453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淘气从中心广场出发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经过学校再到体育馆要走多少米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2+3=5(cm)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5×30000=150000(cm)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150000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cm=1500(m)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淘气从中心广场出发</a:t>
            </a:r>
            <a:r>
              <a:rPr lang="en-US" altLang="zh-CN" sz="3400" b="1" dirty="0" smtClean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经过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学校再到体育馆要走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1500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米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1842165"/>
            <a:ext cx="5539186" cy="28453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06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6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72728" y="1842165"/>
            <a:ext cx="5539186" cy="284534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9125" y="861094"/>
            <a:ext cx="105727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(3)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如果淘气每分走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80 m,20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分后能否到达体育馆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80×20=1600(m)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1600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m&gt;1500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m</a:t>
            </a:r>
            <a:endParaRPr lang="zh-CN" altLang="zh-CN" sz="3400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分后能到达体育馆。</a:t>
            </a:r>
            <a:endParaRPr lang="zh-CN" altLang="zh-CN" sz="3400" b="1" dirty="0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275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280</Words>
  <Application>Microsoft Office PowerPoint</Application>
  <PresentationFormat>自定义</PresentationFormat>
  <Paragraphs>39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方正大标宋简体</vt:lpstr>
      <vt:lpstr>方正隶变_GBK</vt:lpstr>
      <vt:lpstr>方正大标宋_GBK</vt:lpstr>
      <vt:lpstr>Times New Roman</vt:lpstr>
      <vt:lpstr>方正小标宋_GBK</vt:lpstr>
      <vt:lpstr>方正仿宋_GBK</vt:lpstr>
      <vt:lpstr>微软雅黑</vt:lpstr>
      <vt:lpstr>NEU-BZ</vt:lpstr>
      <vt:lpstr>方正书宋_GBK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2026-02-25T00:47:00Z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